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8" r:id="rId3"/>
    <p:sldId id="382" r:id="rId5"/>
    <p:sldId id="381" r:id="rId6"/>
    <p:sldId id="404" r:id="rId7"/>
    <p:sldId id="400" r:id="rId8"/>
    <p:sldId id="405" r:id="rId9"/>
    <p:sldId id="393" r:id="rId10"/>
    <p:sldId id="399" r:id="rId11"/>
    <p:sldId id="397" r:id="rId12"/>
    <p:sldId id="44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3238"/>
    <a:srgbClr val="FCFCFC"/>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4710" autoAdjust="0"/>
  </p:normalViewPr>
  <p:slideViewPr>
    <p:cSldViewPr snapToGrid="0">
      <p:cViewPr varScale="1">
        <p:scale>
          <a:sx n="107" d="100"/>
          <a:sy n="107" d="100"/>
        </p:scale>
        <p:origin x="108" y="19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仅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36D231B-6400-4706-AFC9-7D6607F9E0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131452-B576-48B6-9A41-B50D582C61A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D231B-6400-4706-AFC9-7D6607F9E0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1452-B576-48B6-9A41-B50D582C61A4}" type="slidenum">
              <a:rPr lang="zh-CN" altLang="en-US" smtClean="0"/>
            </a:fld>
            <a:endParaRPr lang="zh-CN" altLang="en-US"/>
          </a:p>
        </p:txBody>
      </p:sp>
      <p:sp>
        <p:nvSpPr>
          <p:cNvPr id="7" name="矩形 6"/>
          <p:cNvSpPr/>
          <p:nvPr userDrawn="1"/>
        </p:nvSpPr>
        <p:spPr>
          <a:xfrm>
            <a:off x="7469273" y="5432660"/>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PPT</a:t>
            </a:r>
            <a:r>
              <a:rPr lang="zh-CN" altLang="en-US" sz="100" dirty="0">
                <a:solidFill>
                  <a:prstClr val="white"/>
                </a:solidFill>
                <a:latin typeface="Calibri" panose="020F0502020204030204"/>
                <a:ea typeface="宋体" panose="02010600030101010101" pitchFamily="2" charset="-122"/>
              </a:rPr>
              <a:t>论坛：</a:t>
            </a:r>
            <a:r>
              <a:rPr lang="en-US" altLang="zh-CN" sz="100" dirty="0">
                <a:solidFill>
                  <a:prstClr val="white"/>
                </a:solidFill>
                <a:latin typeface="Calibri" panose="020F0502020204030204"/>
                <a:ea typeface="宋体" panose="02010600030101010101" pitchFamily="2" charset="-122"/>
              </a:rPr>
              <a:t>www.1ppt.cn</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grpSp>
        <p:nvGrpSpPr>
          <p:cNvPr id="8" name="组合 7"/>
          <p:cNvGrpSpPr/>
          <p:nvPr userDrawn="1"/>
        </p:nvGrpSpPr>
        <p:grpSpPr>
          <a:xfrm rot="10800000">
            <a:off x="0" y="0"/>
            <a:ext cx="12192000" cy="6858000"/>
            <a:chOff x="0" y="0"/>
            <a:chExt cx="12192000" cy="7578726"/>
          </a:xfrm>
        </p:grpSpPr>
        <p:sp>
          <p:nvSpPr>
            <p:cNvPr id="9" name="矩形 8"/>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rotWithShape="1">
          <a:blip r:embed="rId15" cstate="email"/>
          <a:srcRect t="-279"/>
          <a:stretch>
            <a:fillRect/>
          </a:stretch>
        </p:blipFill>
        <p:spPr>
          <a:xfrm rot="10800000">
            <a:off x="-9525" y="-19050"/>
            <a:ext cx="12192000" cy="68770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16.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userDrawn="1"/>
        </p:nvGrpSpPr>
        <p:grpSpPr>
          <a:xfrm>
            <a:off x="-5715" y="-20955"/>
            <a:ext cx="12192000" cy="6888480"/>
            <a:chOff x="0" y="0"/>
            <a:chExt cx="12192000" cy="7578726"/>
          </a:xfrm>
        </p:grpSpPr>
        <p:sp>
          <p:nvSpPr>
            <p:cNvPr id="7" name="矩形 6"/>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userDrawn="1"/>
        </p:nvPicPr>
        <p:blipFill rotWithShape="1">
          <a:blip r:embed="rId1" cstate="email"/>
          <a:srcRect t="-279"/>
          <a:stretch>
            <a:fillRect/>
          </a:stretch>
        </p:blipFill>
        <p:spPr>
          <a:xfrm>
            <a:off x="-5715" y="-177508"/>
            <a:ext cx="12183110" cy="7035508"/>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31" y="317704"/>
            <a:ext cx="4392439" cy="6269327"/>
          </a:xfrm>
          <a:prstGeom prst="rect">
            <a:avLst/>
          </a:prstGeom>
        </p:spPr>
      </p:pic>
      <p:sp>
        <p:nvSpPr>
          <p:cNvPr id="4" name="文本框 3"/>
          <p:cNvSpPr txBox="1"/>
          <p:nvPr/>
        </p:nvSpPr>
        <p:spPr>
          <a:xfrm>
            <a:off x="6093816" y="4635991"/>
            <a:ext cx="2994373" cy="922020"/>
          </a:xfrm>
          <a:prstGeom prst="rect">
            <a:avLst/>
          </a:prstGeom>
          <a:noFill/>
        </p:spPr>
        <p:txBody>
          <a:bodyPr wrap="square" rtlCol="0">
            <a:spAutoFit/>
            <a:scene3d>
              <a:camera prst="orthographicFront"/>
              <a:lightRig rig="threePt" dir="t"/>
            </a:scene3d>
            <a:sp3d contourW="12700"/>
          </a:bodyPr>
          <a:lstStyle/>
          <a:p>
            <a:pPr algn="r"/>
            <a:r>
              <a:rPr lang="zh-CN" altLang="en-US" sz="5400" b="1" dirty="0" smtClean="0">
                <a:solidFill>
                  <a:schemeClr val="tx1">
                    <a:lumMod val="85000"/>
                    <a:lumOff val="15000"/>
                  </a:schemeClr>
                </a:solidFill>
                <a:latin typeface="黑体" panose="02010609060101010101" pitchFamily="49" charset="-122"/>
                <a:ea typeface="黑体" panose="02010609060101010101" pitchFamily="49" charset="-122"/>
                <a:cs typeface="+mn-ea"/>
                <a:sym typeface="+mn-lt"/>
              </a:rPr>
              <a:t>工作汇报</a:t>
            </a:r>
            <a:endParaRPr lang="zh-CN" altLang="en-US" sz="5400" b="1" dirty="0">
              <a:solidFill>
                <a:schemeClr val="tx1">
                  <a:lumMod val="85000"/>
                  <a:lumOff val="15000"/>
                </a:schemeClr>
              </a:solidFill>
              <a:latin typeface="黑体" panose="02010609060101010101" pitchFamily="49" charset="-122"/>
              <a:ea typeface="黑体" panose="02010609060101010101" pitchFamily="49" charset="-122"/>
              <a:cs typeface="+mn-ea"/>
              <a:sym typeface="+mn-lt"/>
            </a:endParaRPr>
          </a:p>
        </p:txBody>
      </p:sp>
      <p:sp>
        <p:nvSpPr>
          <p:cNvPr id="20" name="文本框 19"/>
          <p:cNvSpPr txBox="1"/>
          <p:nvPr/>
        </p:nvSpPr>
        <p:spPr>
          <a:xfrm>
            <a:off x="6337105" y="3463554"/>
            <a:ext cx="2507794" cy="1198880"/>
          </a:xfrm>
          <a:prstGeom prst="rect">
            <a:avLst/>
          </a:prstGeom>
          <a:noFill/>
        </p:spPr>
        <p:txBody>
          <a:bodyPr wrap="square" rtlCol="0">
            <a:spAutoFit/>
            <a:scene3d>
              <a:camera prst="orthographicFront"/>
              <a:lightRig rig="threePt" dir="t"/>
            </a:scene3d>
            <a:sp3d contourW="12700"/>
          </a:bodyPr>
          <a:lstStyle/>
          <a:p>
            <a:pPr algn="ctr"/>
            <a:r>
              <a:rPr lang="en-US" altLang="zh-CN" sz="7200" dirty="0">
                <a:solidFill>
                  <a:schemeClr val="accent1"/>
                </a:solidFill>
                <a:cs typeface="+mn-ea"/>
                <a:sym typeface="+mn-lt"/>
              </a:rPr>
              <a:t>20XX</a:t>
            </a:r>
            <a:endParaRPr lang="en-US" altLang="zh-CN" sz="7200" dirty="0">
              <a:solidFill>
                <a:schemeClr val="accent1"/>
              </a:solidFill>
              <a:cs typeface="+mn-ea"/>
              <a:sym typeface="+mn-lt"/>
            </a:endParaRPr>
          </a:p>
        </p:txBody>
      </p:sp>
      <p:sp>
        <p:nvSpPr>
          <p:cNvPr id="26" name="任意多边形 25"/>
          <p:cNvSpPr/>
          <p:nvPr/>
        </p:nvSpPr>
        <p:spPr>
          <a:xfrm>
            <a:off x="2886740" y="1560738"/>
            <a:ext cx="6826313" cy="4508626"/>
          </a:xfrm>
          <a:custGeom>
            <a:avLst/>
            <a:gdLst>
              <a:gd name="connsiteX0" fmla="*/ 6762786 w 6826313"/>
              <a:gd name="connsiteY0" fmla="*/ 1876457 h 4508626"/>
              <a:gd name="connsiteX1" fmla="*/ 6826313 w 6826313"/>
              <a:gd name="connsiteY1" fmla="*/ 1876457 h 4508626"/>
              <a:gd name="connsiteX2" fmla="*/ 6826313 w 6826313"/>
              <a:gd name="connsiteY2" fmla="*/ 2139756 h 4508626"/>
              <a:gd name="connsiteX3" fmla="*/ 6762786 w 6826313"/>
              <a:gd name="connsiteY3" fmla="*/ 2139756 h 4508626"/>
              <a:gd name="connsiteX4" fmla="*/ 0 w 6826313"/>
              <a:gd name="connsiteY4" fmla="*/ 0 h 4508626"/>
              <a:gd name="connsiteX5" fmla="*/ 6826313 w 6826313"/>
              <a:gd name="connsiteY5" fmla="*/ 0 h 4508626"/>
              <a:gd name="connsiteX6" fmla="*/ 6826313 w 6826313"/>
              <a:gd name="connsiteY6" fmla="*/ 959382 h 4508626"/>
              <a:gd name="connsiteX7" fmla="*/ 6762786 w 6826313"/>
              <a:gd name="connsiteY7" fmla="*/ 959382 h 4508626"/>
              <a:gd name="connsiteX8" fmla="*/ 6762786 w 6826313"/>
              <a:gd name="connsiteY8" fmla="*/ 63527 h 4508626"/>
              <a:gd name="connsiteX9" fmla="*/ 63527 w 6826313"/>
              <a:gd name="connsiteY9" fmla="*/ 63527 h 4508626"/>
              <a:gd name="connsiteX10" fmla="*/ 63527 w 6826313"/>
              <a:gd name="connsiteY10" fmla="*/ 4445099 h 4508626"/>
              <a:gd name="connsiteX11" fmla="*/ 6762786 w 6826313"/>
              <a:gd name="connsiteY11" fmla="*/ 4445099 h 4508626"/>
              <a:gd name="connsiteX12" fmla="*/ 6762786 w 6826313"/>
              <a:gd name="connsiteY12" fmla="*/ 3756057 h 4508626"/>
              <a:gd name="connsiteX13" fmla="*/ 6826313 w 6826313"/>
              <a:gd name="connsiteY13" fmla="*/ 3756057 h 4508626"/>
              <a:gd name="connsiteX14" fmla="*/ 6826313 w 6826313"/>
              <a:gd name="connsiteY14" fmla="*/ 4508626 h 4508626"/>
              <a:gd name="connsiteX15" fmla="*/ 0 w 6826313"/>
              <a:gd name="connsiteY15" fmla="*/ 4508626 h 4508626"/>
              <a:gd name="connsiteX0-1" fmla="*/ 6762786 w 6826313"/>
              <a:gd name="connsiteY0-2" fmla="*/ 1876457 h 4508626"/>
              <a:gd name="connsiteX1-3" fmla="*/ 6826313 w 6826313"/>
              <a:gd name="connsiteY1-4" fmla="*/ 930212 h 4508626"/>
              <a:gd name="connsiteX2-5" fmla="*/ 6826313 w 6826313"/>
              <a:gd name="connsiteY2-6" fmla="*/ 2139756 h 4508626"/>
              <a:gd name="connsiteX3-7" fmla="*/ 6762786 w 6826313"/>
              <a:gd name="connsiteY3-8" fmla="*/ 2139756 h 4508626"/>
              <a:gd name="connsiteX4-9" fmla="*/ 6762786 w 6826313"/>
              <a:gd name="connsiteY4-10" fmla="*/ 1876457 h 4508626"/>
              <a:gd name="connsiteX5-11" fmla="*/ 0 w 6826313"/>
              <a:gd name="connsiteY5-12" fmla="*/ 0 h 4508626"/>
              <a:gd name="connsiteX6-13" fmla="*/ 6826313 w 6826313"/>
              <a:gd name="connsiteY6-14" fmla="*/ 0 h 4508626"/>
              <a:gd name="connsiteX7-15" fmla="*/ 6826313 w 6826313"/>
              <a:gd name="connsiteY7-16" fmla="*/ 959382 h 4508626"/>
              <a:gd name="connsiteX8-17" fmla="*/ 6762786 w 6826313"/>
              <a:gd name="connsiteY8-18" fmla="*/ 959382 h 4508626"/>
              <a:gd name="connsiteX9-19" fmla="*/ 6762786 w 6826313"/>
              <a:gd name="connsiteY9-20" fmla="*/ 63527 h 4508626"/>
              <a:gd name="connsiteX10-21" fmla="*/ 63527 w 6826313"/>
              <a:gd name="connsiteY10-22" fmla="*/ 63527 h 4508626"/>
              <a:gd name="connsiteX11-23" fmla="*/ 63527 w 6826313"/>
              <a:gd name="connsiteY11-24" fmla="*/ 4445099 h 4508626"/>
              <a:gd name="connsiteX12-25" fmla="*/ 6762786 w 6826313"/>
              <a:gd name="connsiteY12-26" fmla="*/ 4445099 h 4508626"/>
              <a:gd name="connsiteX13-27" fmla="*/ 6762786 w 6826313"/>
              <a:gd name="connsiteY13-28" fmla="*/ 3756057 h 4508626"/>
              <a:gd name="connsiteX14-29" fmla="*/ 6826313 w 6826313"/>
              <a:gd name="connsiteY14-30" fmla="*/ 3756057 h 4508626"/>
              <a:gd name="connsiteX15-31" fmla="*/ 6826313 w 6826313"/>
              <a:gd name="connsiteY15-32" fmla="*/ 4508626 h 4508626"/>
              <a:gd name="connsiteX16" fmla="*/ 0 w 6826313"/>
              <a:gd name="connsiteY16" fmla="*/ 4508626 h 4508626"/>
              <a:gd name="connsiteX17" fmla="*/ 0 w 6826313"/>
              <a:gd name="connsiteY17" fmla="*/ 0 h 4508626"/>
              <a:gd name="connsiteX0-33" fmla="*/ 6758237 w 6826313"/>
              <a:gd name="connsiteY0-34" fmla="*/ 962057 h 4508626"/>
              <a:gd name="connsiteX1-35" fmla="*/ 6826313 w 6826313"/>
              <a:gd name="connsiteY1-36" fmla="*/ 930212 h 4508626"/>
              <a:gd name="connsiteX2-37" fmla="*/ 6826313 w 6826313"/>
              <a:gd name="connsiteY2-38" fmla="*/ 2139756 h 4508626"/>
              <a:gd name="connsiteX3-39" fmla="*/ 6762786 w 6826313"/>
              <a:gd name="connsiteY3-40" fmla="*/ 2139756 h 4508626"/>
              <a:gd name="connsiteX4-41" fmla="*/ 6758237 w 6826313"/>
              <a:gd name="connsiteY4-42" fmla="*/ 962057 h 4508626"/>
              <a:gd name="connsiteX5-43" fmla="*/ 0 w 6826313"/>
              <a:gd name="connsiteY5-44" fmla="*/ 0 h 4508626"/>
              <a:gd name="connsiteX6-45" fmla="*/ 6826313 w 6826313"/>
              <a:gd name="connsiteY6-46" fmla="*/ 0 h 4508626"/>
              <a:gd name="connsiteX7-47" fmla="*/ 6826313 w 6826313"/>
              <a:gd name="connsiteY7-48" fmla="*/ 959382 h 4508626"/>
              <a:gd name="connsiteX8-49" fmla="*/ 6762786 w 6826313"/>
              <a:gd name="connsiteY8-50" fmla="*/ 959382 h 4508626"/>
              <a:gd name="connsiteX9-51" fmla="*/ 6762786 w 6826313"/>
              <a:gd name="connsiteY9-52" fmla="*/ 63527 h 4508626"/>
              <a:gd name="connsiteX10-53" fmla="*/ 63527 w 6826313"/>
              <a:gd name="connsiteY10-54" fmla="*/ 63527 h 4508626"/>
              <a:gd name="connsiteX11-55" fmla="*/ 63527 w 6826313"/>
              <a:gd name="connsiteY11-56" fmla="*/ 4445099 h 4508626"/>
              <a:gd name="connsiteX12-57" fmla="*/ 6762786 w 6826313"/>
              <a:gd name="connsiteY12-58" fmla="*/ 4445099 h 4508626"/>
              <a:gd name="connsiteX13-59" fmla="*/ 6762786 w 6826313"/>
              <a:gd name="connsiteY13-60" fmla="*/ 3756057 h 4508626"/>
              <a:gd name="connsiteX14-61" fmla="*/ 6826313 w 6826313"/>
              <a:gd name="connsiteY14-62" fmla="*/ 3756057 h 4508626"/>
              <a:gd name="connsiteX15-63" fmla="*/ 6826313 w 6826313"/>
              <a:gd name="connsiteY15-64" fmla="*/ 4508626 h 4508626"/>
              <a:gd name="connsiteX16-65" fmla="*/ 0 w 6826313"/>
              <a:gd name="connsiteY16-66" fmla="*/ 4508626 h 4508626"/>
              <a:gd name="connsiteX17-67" fmla="*/ 0 w 6826313"/>
              <a:gd name="connsiteY17-68" fmla="*/ 0 h 4508626"/>
              <a:gd name="connsiteX0-69" fmla="*/ 6758237 w 6826313"/>
              <a:gd name="connsiteY0-70" fmla="*/ 962057 h 4508626"/>
              <a:gd name="connsiteX1-71" fmla="*/ 6826313 w 6826313"/>
              <a:gd name="connsiteY1-72" fmla="*/ 930212 h 4508626"/>
              <a:gd name="connsiteX2-73" fmla="*/ 6826313 w 6826313"/>
              <a:gd name="connsiteY2-74" fmla="*/ 2139756 h 4508626"/>
              <a:gd name="connsiteX3-75" fmla="*/ 6762786 w 6826313"/>
              <a:gd name="connsiteY3-76" fmla="*/ 2139756 h 4508626"/>
              <a:gd name="connsiteX4-77" fmla="*/ 6758237 w 6826313"/>
              <a:gd name="connsiteY4-78" fmla="*/ 962057 h 4508626"/>
              <a:gd name="connsiteX5-79" fmla="*/ 0 w 6826313"/>
              <a:gd name="connsiteY5-80" fmla="*/ 0 h 4508626"/>
              <a:gd name="connsiteX6-81" fmla="*/ 6826313 w 6826313"/>
              <a:gd name="connsiteY6-82" fmla="*/ 0 h 4508626"/>
              <a:gd name="connsiteX7-83" fmla="*/ 6826313 w 6826313"/>
              <a:gd name="connsiteY7-84" fmla="*/ 959382 h 4508626"/>
              <a:gd name="connsiteX8-85" fmla="*/ 6767335 w 6826313"/>
              <a:gd name="connsiteY8-86" fmla="*/ 982128 h 4508626"/>
              <a:gd name="connsiteX9-87" fmla="*/ 6762786 w 6826313"/>
              <a:gd name="connsiteY9-88" fmla="*/ 63527 h 4508626"/>
              <a:gd name="connsiteX10-89" fmla="*/ 63527 w 6826313"/>
              <a:gd name="connsiteY10-90" fmla="*/ 63527 h 4508626"/>
              <a:gd name="connsiteX11-91" fmla="*/ 63527 w 6826313"/>
              <a:gd name="connsiteY11-92" fmla="*/ 4445099 h 4508626"/>
              <a:gd name="connsiteX12-93" fmla="*/ 6762786 w 6826313"/>
              <a:gd name="connsiteY12-94" fmla="*/ 4445099 h 4508626"/>
              <a:gd name="connsiteX13-95" fmla="*/ 6762786 w 6826313"/>
              <a:gd name="connsiteY13-96" fmla="*/ 3756057 h 4508626"/>
              <a:gd name="connsiteX14-97" fmla="*/ 6826313 w 6826313"/>
              <a:gd name="connsiteY14-98" fmla="*/ 3756057 h 4508626"/>
              <a:gd name="connsiteX15-99" fmla="*/ 6826313 w 6826313"/>
              <a:gd name="connsiteY15-100" fmla="*/ 4508626 h 4508626"/>
              <a:gd name="connsiteX16-101" fmla="*/ 0 w 6826313"/>
              <a:gd name="connsiteY16-102" fmla="*/ 4508626 h 4508626"/>
              <a:gd name="connsiteX17-103" fmla="*/ 0 w 6826313"/>
              <a:gd name="connsiteY17-104" fmla="*/ 0 h 4508626"/>
              <a:gd name="connsiteX0-105" fmla="*/ 6758237 w 6826313"/>
              <a:gd name="connsiteY0-106" fmla="*/ 962057 h 4508626"/>
              <a:gd name="connsiteX1-107" fmla="*/ 6826313 w 6826313"/>
              <a:gd name="connsiteY1-108" fmla="*/ 930212 h 4508626"/>
              <a:gd name="connsiteX2-109" fmla="*/ 6826313 w 6826313"/>
              <a:gd name="connsiteY2-110" fmla="*/ 2139756 h 4508626"/>
              <a:gd name="connsiteX3-111" fmla="*/ 6762786 w 6826313"/>
              <a:gd name="connsiteY3-112" fmla="*/ 2139756 h 4508626"/>
              <a:gd name="connsiteX4-113" fmla="*/ 6758237 w 6826313"/>
              <a:gd name="connsiteY4-114" fmla="*/ 962057 h 4508626"/>
              <a:gd name="connsiteX5-115" fmla="*/ 0 w 6826313"/>
              <a:gd name="connsiteY5-116" fmla="*/ 0 h 4508626"/>
              <a:gd name="connsiteX6-117" fmla="*/ 6826313 w 6826313"/>
              <a:gd name="connsiteY6-118" fmla="*/ 0 h 4508626"/>
              <a:gd name="connsiteX7-119" fmla="*/ 6826313 w 6826313"/>
              <a:gd name="connsiteY7-120" fmla="*/ 959382 h 4508626"/>
              <a:gd name="connsiteX8-121" fmla="*/ 6762785 w 6826313"/>
              <a:gd name="connsiteY8-122" fmla="*/ 986677 h 4508626"/>
              <a:gd name="connsiteX9-123" fmla="*/ 6762786 w 6826313"/>
              <a:gd name="connsiteY9-124" fmla="*/ 63527 h 4508626"/>
              <a:gd name="connsiteX10-125" fmla="*/ 63527 w 6826313"/>
              <a:gd name="connsiteY10-126" fmla="*/ 63527 h 4508626"/>
              <a:gd name="connsiteX11-127" fmla="*/ 63527 w 6826313"/>
              <a:gd name="connsiteY11-128" fmla="*/ 4445099 h 4508626"/>
              <a:gd name="connsiteX12-129" fmla="*/ 6762786 w 6826313"/>
              <a:gd name="connsiteY12-130" fmla="*/ 4445099 h 4508626"/>
              <a:gd name="connsiteX13-131" fmla="*/ 6762786 w 6826313"/>
              <a:gd name="connsiteY13-132" fmla="*/ 3756057 h 4508626"/>
              <a:gd name="connsiteX14-133" fmla="*/ 6826313 w 6826313"/>
              <a:gd name="connsiteY14-134" fmla="*/ 3756057 h 4508626"/>
              <a:gd name="connsiteX15-135" fmla="*/ 6826313 w 6826313"/>
              <a:gd name="connsiteY15-136" fmla="*/ 4508626 h 4508626"/>
              <a:gd name="connsiteX16-137" fmla="*/ 0 w 6826313"/>
              <a:gd name="connsiteY16-138" fmla="*/ 4508626 h 4508626"/>
              <a:gd name="connsiteX17-139" fmla="*/ 0 w 6826313"/>
              <a:gd name="connsiteY17-140" fmla="*/ 0 h 4508626"/>
              <a:gd name="connsiteX0-141" fmla="*/ 6758237 w 6826313"/>
              <a:gd name="connsiteY0-142" fmla="*/ 962057 h 4508626"/>
              <a:gd name="connsiteX1-143" fmla="*/ 6826313 w 6826313"/>
              <a:gd name="connsiteY1-144" fmla="*/ 930212 h 4508626"/>
              <a:gd name="connsiteX2-145" fmla="*/ 6826313 w 6826313"/>
              <a:gd name="connsiteY2-146" fmla="*/ 2139756 h 4508626"/>
              <a:gd name="connsiteX3-147" fmla="*/ 6762786 w 6826313"/>
              <a:gd name="connsiteY3-148" fmla="*/ 2139756 h 4508626"/>
              <a:gd name="connsiteX4-149" fmla="*/ 6758237 w 6826313"/>
              <a:gd name="connsiteY4-150" fmla="*/ 962057 h 4508626"/>
              <a:gd name="connsiteX5-151" fmla="*/ 0 w 6826313"/>
              <a:gd name="connsiteY5-152" fmla="*/ 0 h 4508626"/>
              <a:gd name="connsiteX6-153" fmla="*/ 6826313 w 6826313"/>
              <a:gd name="connsiteY6-154" fmla="*/ 0 h 4508626"/>
              <a:gd name="connsiteX7-155" fmla="*/ 6826313 w 6826313"/>
              <a:gd name="connsiteY7-156" fmla="*/ 959382 h 4508626"/>
              <a:gd name="connsiteX8-157" fmla="*/ 6762785 w 6826313"/>
              <a:gd name="connsiteY8-158" fmla="*/ 986677 h 4508626"/>
              <a:gd name="connsiteX9-159" fmla="*/ 6762786 w 6826313"/>
              <a:gd name="connsiteY9-160" fmla="*/ 63527 h 4508626"/>
              <a:gd name="connsiteX10-161" fmla="*/ 63527 w 6826313"/>
              <a:gd name="connsiteY10-162" fmla="*/ 63527 h 4508626"/>
              <a:gd name="connsiteX11-163" fmla="*/ 63527 w 6826313"/>
              <a:gd name="connsiteY11-164" fmla="*/ 4445099 h 4508626"/>
              <a:gd name="connsiteX12-165" fmla="*/ 6762786 w 6826313"/>
              <a:gd name="connsiteY12-166" fmla="*/ 4445099 h 4508626"/>
              <a:gd name="connsiteX13-167" fmla="*/ 6762786 w 6826313"/>
              <a:gd name="connsiteY13-168" fmla="*/ 3756057 h 4508626"/>
              <a:gd name="connsiteX14-169" fmla="*/ 6826313 w 6826313"/>
              <a:gd name="connsiteY14-170" fmla="*/ 2145621 h 4508626"/>
              <a:gd name="connsiteX15-171" fmla="*/ 6826313 w 6826313"/>
              <a:gd name="connsiteY15-172" fmla="*/ 4508626 h 4508626"/>
              <a:gd name="connsiteX16-173" fmla="*/ 0 w 6826313"/>
              <a:gd name="connsiteY16-174" fmla="*/ 4508626 h 4508626"/>
              <a:gd name="connsiteX17-175" fmla="*/ 0 w 6826313"/>
              <a:gd name="connsiteY17-176" fmla="*/ 0 h 4508626"/>
              <a:gd name="connsiteX0-177" fmla="*/ 6758237 w 6826313"/>
              <a:gd name="connsiteY0-178" fmla="*/ 962057 h 4508626"/>
              <a:gd name="connsiteX1-179" fmla="*/ 6826313 w 6826313"/>
              <a:gd name="connsiteY1-180" fmla="*/ 930212 h 4508626"/>
              <a:gd name="connsiteX2-181" fmla="*/ 6826313 w 6826313"/>
              <a:gd name="connsiteY2-182" fmla="*/ 2139756 h 4508626"/>
              <a:gd name="connsiteX3-183" fmla="*/ 6762786 w 6826313"/>
              <a:gd name="connsiteY3-184" fmla="*/ 2139756 h 4508626"/>
              <a:gd name="connsiteX4-185" fmla="*/ 6758237 w 6826313"/>
              <a:gd name="connsiteY4-186" fmla="*/ 962057 h 4508626"/>
              <a:gd name="connsiteX5-187" fmla="*/ 0 w 6826313"/>
              <a:gd name="connsiteY5-188" fmla="*/ 0 h 4508626"/>
              <a:gd name="connsiteX6-189" fmla="*/ 6826313 w 6826313"/>
              <a:gd name="connsiteY6-190" fmla="*/ 0 h 4508626"/>
              <a:gd name="connsiteX7-191" fmla="*/ 6826313 w 6826313"/>
              <a:gd name="connsiteY7-192" fmla="*/ 959382 h 4508626"/>
              <a:gd name="connsiteX8-193" fmla="*/ 6762785 w 6826313"/>
              <a:gd name="connsiteY8-194" fmla="*/ 986677 h 4508626"/>
              <a:gd name="connsiteX9-195" fmla="*/ 6762786 w 6826313"/>
              <a:gd name="connsiteY9-196" fmla="*/ 63527 h 4508626"/>
              <a:gd name="connsiteX10-197" fmla="*/ 63527 w 6826313"/>
              <a:gd name="connsiteY10-198" fmla="*/ 63527 h 4508626"/>
              <a:gd name="connsiteX11-199" fmla="*/ 63527 w 6826313"/>
              <a:gd name="connsiteY11-200" fmla="*/ 4445099 h 4508626"/>
              <a:gd name="connsiteX12-201" fmla="*/ 6762786 w 6826313"/>
              <a:gd name="connsiteY12-202" fmla="*/ 4445099 h 4508626"/>
              <a:gd name="connsiteX13-203" fmla="*/ 6767335 w 6826313"/>
              <a:gd name="connsiteY13-204" fmla="*/ 2141072 h 4508626"/>
              <a:gd name="connsiteX14-205" fmla="*/ 6826313 w 6826313"/>
              <a:gd name="connsiteY14-206" fmla="*/ 2145621 h 4508626"/>
              <a:gd name="connsiteX15-207" fmla="*/ 6826313 w 6826313"/>
              <a:gd name="connsiteY15-208" fmla="*/ 4508626 h 4508626"/>
              <a:gd name="connsiteX16-209" fmla="*/ 0 w 6826313"/>
              <a:gd name="connsiteY16-210" fmla="*/ 4508626 h 4508626"/>
              <a:gd name="connsiteX17-211" fmla="*/ 0 w 6826313"/>
              <a:gd name="connsiteY17-212" fmla="*/ 0 h 45086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65" y="connsiteY16-66"/>
              </a:cxn>
              <a:cxn ang="0">
                <a:pos x="connsiteX17-67" y="connsiteY17-68"/>
              </a:cxn>
            </a:cxnLst>
            <a:rect l="l" t="t" r="r" b="b"/>
            <a:pathLst>
              <a:path w="6826313" h="4508626">
                <a:moveTo>
                  <a:pt x="6758237" y="962057"/>
                </a:moveTo>
                <a:lnTo>
                  <a:pt x="6826313" y="930212"/>
                </a:lnTo>
                <a:lnTo>
                  <a:pt x="6826313" y="2139756"/>
                </a:lnTo>
                <a:lnTo>
                  <a:pt x="6762786" y="2139756"/>
                </a:lnTo>
                <a:cubicBezTo>
                  <a:pt x="6761270" y="1747190"/>
                  <a:pt x="6759753" y="1354623"/>
                  <a:pt x="6758237" y="962057"/>
                </a:cubicBezTo>
                <a:close/>
                <a:moveTo>
                  <a:pt x="0" y="0"/>
                </a:moveTo>
                <a:lnTo>
                  <a:pt x="6826313" y="0"/>
                </a:lnTo>
                <a:lnTo>
                  <a:pt x="6826313" y="959382"/>
                </a:lnTo>
                <a:lnTo>
                  <a:pt x="6762785" y="986677"/>
                </a:lnTo>
                <a:cubicBezTo>
                  <a:pt x="6761269" y="680477"/>
                  <a:pt x="6764302" y="369727"/>
                  <a:pt x="6762786" y="63527"/>
                </a:cubicBezTo>
                <a:lnTo>
                  <a:pt x="63527" y="63527"/>
                </a:lnTo>
                <a:lnTo>
                  <a:pt x="63527" y="4445099"/>
                </a:lnTo>
                <a:lnTo>
                  <a:pt x="6762786" y="4445099"/>
                </a:lnTo>
                <a:cubicBezTo>
                  <a:pt x="6764302" y="3677090"/>
                  <a:pt x="6765819" y="2909081"/>
                  <a:pt x="6767335" y="2141072"/>
                </a:cubicBezTo>
                <a:lnTo>
                  <a:pt x="6826313" y="2145621"/>
                </a:lnTo>
                <a:lnTo>
                  <a:pt x="6826313" y="4508626"/>
                </a:lnTo>
                <a:lnTo>
                  <a:pt x="0" y="450862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cs typeface="+mn-ea"/>
              <a:sym typeface="+mn-lt"/>
            </a:endParaRPr>
          </a:p>
        </p:txBody>
      </p:sp>
      <p:sp>
        <p:nvSpPr>
          <p:cNvPr id="21" name="矩形 20"/>
          <p:cNvSpPr/>
          <p:nvPr/>
        </p:nvSpPr>
        <p:spPr>
          <a:xfrm>
            <a:off x="6328078" y="2073192"/>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328078" y="2095760"/>
            <a:ext cx="2484422" cy="400110"/>
          </a:xfrm>
          <a:prstGeom prst="rect">
            <a:avLst/>
          </a:prstGeom>
          <a:noFill/>
        </p:spPr>
        <p:txBody>
          <a:bodyPr wrap="square" rtlCol="0">
            <a:spAutoFit/>
            <a:scene3d>
              <a:camera prst="orthographicFront"/>
              <a:lightRig rig="threePt" dir="t"/>
            </a:scene3d>
            <a:sp3d contourW="12700"/>
          </a:bodyPr>
          <a:lstStyle/>
          <a:p>
            <a:pPr algn="ctr"/>
            <a:r>
              <a:rPr lang="zh-CN" altLang="en-US" sz="2000" dirty="0" smtClean="0">
                <a:solidFill>
                  <a:schemeClr val="bg1"/>
                </a:solidFill>
                <a:cs typeface="+mn-ea"/>
                <a:sym typeface="+mn-lt"/>
              </a:rPr>
              <a:t>工作会议</a:t>
            </a:r>
            <a:endParaRPr lang="zh-CN" altLang="en-US" sz="2000" dirty="0">
              <a:solidFill>
                <a:schemeClr val="bg1"/>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665" y="2781579"/>
            <a:ext cx="3228675" cy="6281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userDrawn="1"/>
        </p:nvGrpSpPr>
        <p:grpSpPr>
          <a:xfrm>
            <a:off x="-5715" y="-20955"/>
            <a:ext cx="12192000" cy="6888480"/>
            <a:chOff x="0" y="0"/>
            <a:chExt cx="12192000" cy="7578726"/>
          </a:xfrm>
        </p:grpSpPr>
        <p:sp>
          <p:nvSpPr>
            <p:cNvPr id="7" name="矩形 6"/>
            <p:cNvSpPr/>
            <p:nvPr/>
          </p:nvSpPr>
          <p:spPr>
            <a:xfrm>
              <a:off x="0" y="0"/>
              <a:ext cx="12192000" cy="3789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3789363"/>
              <a:ext cx="12192000" cy="378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userDrawn="1"/>
        </p:nvPicPr>
        <p:blipFill rotWithShape="1">
          <a:blip r:embed="rId1" cstate="email"/>
          <a:srcRect t="-279"/>
          <a:stretch>
            <a:fillRect/>
          </a:stretch>
        </p:blipFill>
        <p:spPr>
          <a:xfrm>
            <a:off x="13970" y="16510"/>
            <a:ext cx="12183110" cy="6877050"/>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55" y="510245"/>
            <a:ext cx="11612462" cy="6123638"/>
          </a:xfrm>
          <a:prstGeom prst="rect">
            <a:avLst/>
          </a:prstGeom>
        </p:spPr>
      </p:pic>
      <p:sp>
        <p:nvSpPr>
          <p:cNvPr id="4" name="文本框 3"/>
          <p:cNvSpPr txBox="1"/>
          <p:nvPr/>
        </p:nvSpPr>
        <p:spPr>
          <a:xfrm>
            <a:off x="5212373" y="3310498"/>
            <a:ext cx="5778518" cy="922020"/>
          </a:xfrm>
          <a:prstGeom prst="rect">
            <a:avLst/>
          </a:prstGeom>
          <a:noFill/>
        </p:spPr>
        <p:txBody>
          <a:bodyPr wrap="square" rtlCol="0">
            <a:spAutoFit/>
            <a:scene3d>
              <a:camera prst="orthographicFront"/>
              <a:lightRig rig="threePt" dir="t"/>
            </a:scene3d>
            <a:sp3d contourW="12700"/>
          </a:bodyPr>
          <a:lstStyle/>
          <a:p>
            <a:pPr algn="r"/>
            <a:r>
              <a:rPr lang="zh-CN" altLang="en-US" sz="5400" b="1" dirty="0">
                <a:solidFill>
                  <a:schemeClr val="bg1"/>
                </a:solidFill>
                <a:cs typeface="+mn-ea"/>
                <a:sym typeface="+mn-lt"/>
              </a:rPr>
              <a:t>谢谢！</a:t>
            </a:r>
            <a:endParaRPr lang="zh-CN" altLang="en-US" sz="5400" b="1" dirty="0">
              <a:solidFill>
                <a:schemeClr val="bg1"/>
              </a:solidFill>
              <a:cs typeface="+mn-ea"/>
              <a:sym typeface="+mn-lt"/>
            </a:endParaRPr>
          </a:p>
        </p:txBody>
      </p:sp>
      <p:sp>
        <p:nvSpPr>
          <p:cNvPr id="5" name="文本框 4"/>
          <p:cNvSpPr txBox="1"/>
          <p:nvPr/>
        </p:nvSpPr>
        <p:spPr>
          <a:xfrm>
            <a:off x="6891467" y="4215674"/>
            <a:ext cx="4074024" cy="600164"/>
          </a:xfrm>
          <a:prstGeom prst="rect">
            <a:avLst/>
          </a:prstGeom>
          <a:noFill/>
        </p:spPr>
        <p:txBody>
          <a:bodyPr wrap="square" rtlCol="0">
            <a:spAutoFit/>
            <a:scene3d>
              <a:camera prst="orthographicFront"/>
              <a:lightRig rig="threePt" dir="t"/>
            </a:scene3d>
            <a:sp3d contourW="12700"/>
          </a:bodyPr>
          <a:lstStyle/>
          <a:p>
            <a:pPr algn="r"/>
            <a:r>
              <a:rPr lang="en-US" altLang="zh-CN" sz="1100" dirty="0">
                <a:solidFill>
                  <a:schemeClr val="bg1"/>
                </a:solidFill>
                <a:cs typeface="+mn-ea"/>
                <a:sym typeface="+mn-lt"/>
              </a:rPr>
              <a:t>The user can demonstrate on a projector or computer, or print the presentation and make it into a film to be used in a wider field The user can demonstrate</a:t>
            </a:r>
            <a:endParaRPr lang="en-US" altLang="zh-CN" sz="1100" dirty="0">
              <a:solidFill>
                <a:schemeClr val="bg1"/>
              </a:solidFill>
              <a:cs typeface="+mn-ea"/>
              <a:sym typeface="+mn-lt"/>
            </a:endParaRPr>
          </a:p>
        </p:txBody>
      </p:sp>
      <p:sp>
        <p:nvSpPr>
          <p:cNvPr id="20" name="文本框 19"/>
          <p:cNvSpPr txBox="1"/>
          <p:nvPr/>
        </p:nvSpPr>
        <p:spPr>
          <a:xfrm>
            <a:off x="7681876" y="1991225"/>
            <a:ext cx="2507794" cy="1198880"/>
          </a:xfrm>
          <a:prstGeom prst="rect">
            <a:avLst/>
          </a:prstGeom>
          <a:noFill/>
        </p:spPr>
        <p:txBody>
          <a:bodyPr wrap="square" rtlCol="0">
            <a:spAutoFit/>
            <a:scene3d>
              <a:camera prst="orthographicFront"/>
              <a:lightRig rig="threePt" dir="t"/>
            </a:scene3d>
            <a:sp3d contourW="12700"/>
          </a:bodyPr>
          <a:lstStyle/>
          <a:p>
            <a:pPr algn="ctr"/>
            <a:r>
              <a:rPr lang="en-US" altLang="zh-CN" sz="7200" dirty="0">
                <a:solidFill>
                  <a:schemeClr val="bg1"/>
                </a:solidFill>
                <a:cs typeface="+mn-ea"/>
                <a:sym typeface="+mn-lt"/>
              </a:rPr>
              <a:t>20XX</a:t>
            </a:r>
            <a:endParaRPr lang="en-US" altLang="zh-CN" sz="7200" dirty="0">
              <a:solidFill>
                <a:schemeClr val="bg1"/>
              </a:solidFill>
              <a:cs typeface="+mn-ea"/>
              <a:sym typeface="+mn-lt"/>
            </a:endParaRPr>
          </a:p>
        </p:txBody>
      </p:sp>
      <p:grpSp>
        <p:nvGrpSpPr>
          <p:cNvPr id="28" name="组合 27"/>
          <p:cNvGrpSpPr/>
          <p:nvPr/>
        </p:nvGrpSpPr>
        <p:grpSpPr>
          <a:xfrm>
            <a:off x="2163778" y="1174718"/>
            <a:ext cx="6826313" cy="4508626"/>
            <a:chOff x="2163778" y="1158843"/>
            <a:chExt cx="6826313" cy="4508626"/>
          </a:xfrm>
        </p:grpSpPr>
        <p:sp>
          <p:nvSpPr>
            <p:cNvPr id="26" name="任意多边形 25"/>
            <p:cNvSpPr/>
            <p:nvPr/>
          </p:nvSpPr>
          <p:spPr>
            <a:xfrm>
              <a:off x="2163778" y="1158843"/>
              <a:ext cx="6826313" cy="4508626"/>
            </a:xfrm>
            <a:custGeom>
              <a:avLst/>
              <a:gdLst>
                <a:gd name="connsiteX0" fmla="*/ 6762786 w 6826313"/>
                <a:gd name="connsiteY0" fmla="*/ 1876457 h 4508626"/>
                <a:gd name="connsiteX1" fmla="*/ 6826313 w 6826313"/>
                <a:gd name="connsiteY1" fmla="*/ 1876457 h 4508626"/>
                <a:gd name="connsiteX2" fmla="*/ 6826313 w 6826313"/>
                <a:gd name="connsiteY2" fmla="*/ 2139756 h 4508626"/>
                <a:gd name="connsiteX3" fmla="*/ 6762786 w 6826313"/>
                <a:gd name="connsiteY3" fmla="*/ 2139756 h 4508626"/>
                <a:gd name="connsiteX4" fmla="*/ 0 w 6826313"/>
                <a:gd name="connsiteY4" fmla="*/ 0 h 4508626"/>
                <a:gd name="connsiteX5" fmla="*/ 6826313 w 6826313"/>
                <a:gd name="connsiteY5" fmla="*/ 0 h 4508626"/>
                <a:gd name="connsiteX6" fmla="*/ 6826313 w 6826313"/>
                <a:gd name="connsiteY6" fmla="*/ 959382 h 4508626"/>
                <a:gd name="connsiteX7" fmla="*/ 6762786 w 6826313"/>
                <a:gd name="connsiteY7" fmla="*/ 959382 h 4508626"/>
                <a:gd name="connsiteX8" fmla="*/ 6762786 w 6826313"/>
                <a:gd name="connsiteY8" fmla="*/ 63527 h 4508626"/>
                <a:gd name="connsiteX9" fmla="*/ 63527 w 6826313"/>
                <a:gd name="connsiteY9" fmla="*/ 63527 h 4508626"/>
                <a:gd name="connsiteX10" fmla="*/ 63527 w 6826313"/>
                <a:gd name="connsiteY10" fmla="*/ 4445099 h 4508626"/>
                <a:gd name="connsiteX11" fmla="*/ 6762786 w 6826313"/>
                <a:gd name="connsiteY11" fmla="*/ 4445099 h 4508626"/>
                <a:gd name="connsiteX12" fmla="*/ 6762786 w 6826313"/>
                <a:gd name="connsiteY12" fmla="*/ 3756057 h 4508626"/>
                <a:gd name="connsiteX13" fmla="*/ 6826313 w 6826313"/>
                <a:gd name="connsiteY13" fmla="*/ 3756057 h 4508626"/>
                <a:gd name="connsiteX14" fmla="*/ 6826313 w 6826313"/>
                <a:gd name="connsiteY14" fmla="*/ 4508626 h 4508626"/>
                <a:gd name="connsiteX15" fmla="*/ 0 w 6826313"/>
                <a:gd name="connsiteY15" fmla="*/ 4508626 h 45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313" h="4508626">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矩形 20"/>
            <p:cNvSpPr/>
            <p:nvPr/>
          </p:nvSpPr>
          <p:spPr>
            <a:xfrm>
              <a:off x="2163778" y="1161675"/>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2163778" y="1184243"/>
              <a:ext cx="2484422" cy="400110"/>
            </a:xfrm>
            <a:prstGeom prst="rect">
              <a:avLst/>
            </a:prstGeom>
            <a:noFill/>
          </p:spPr>
          <p:txBody>
            <a:bodyPr wrap="square" rtlCol="0">
              <a:spAutoFit/>
              <a:scene3d>
                <a:camera prst="orthographicFront"/>
                <a:lightRig rig="threePt" dir="t"/>
              </a:scene3d>
              <a:sp3d contourW="12700"/>
            </a:bodyPr>
            <a:lstStyle/>
            <a:p>
              <a:pPr algn="ctr"/>
              <a:r>
                <a:rPr lang="en-US" altLang="zh-CN" sz="2000" dirty="0">
                  <a:solidFill>
                    <a:schemeClr val="bg1"/>
                  </a:solidFill>
                  <a:cs typeface="+mn-ea"/>
                  <a:sym typeface="+mn-lt"/>
                </a:rPr>
                <a:t>BUSINESS PLAN</a:t>
              </a:r>
              <a:endParaRPr lang="zh-CN" altLang="en-US" sz="20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4144247" y="869794"/>
            <a:ext cx="3941785" cy="646331"/>
          </a:xfrm>
          <a:prstGeom prst="rect">
            <a:avLst/>
          </a:prstGeom>
          <a:noFill/>
        </p:spPr>
        <p:txBody>
          <a:bodyPr wrap="none" rtlCol="0">
            <a:spAutoFit/>
          </a:bodyPr>
          <a:lstStyle/>
          <a:p>
            <a:pPr algn="ctr"/>
            <a:r>
              <a:rPr lang="zh-CN" altLang="en-US" sz="3600" b="1" dirty="0">
                <a:solidFill>
                  <a:schemeClr val="tx1">
                    <a:lumMod val="65000"/>
                    <a:lumOff val="35000"/>
                  </a:schemeClr>
                </a:solidFill>
                <a:cs typeface="+mn-ea"/>
                <a:sym typeface="+mn-lt"/>
              </a:rPr>
              <a:t>目录</a:t>
            </a:r>
            <a:r>
              <a:rPr lang="en-US" altLang="zh-CN" sz="3600" b="1" dirty="0">
                <a:solidFill>
                  <a:schemeClr val="tx1">
                    <a:lumMod val="65000"/>
                    <a:lumOff val="35000"/>
                  </a:schemeClr>
                </a:solidFill>
                <a:cs typeface="+mn-ea"/>
                <a:sym typeface="+mn-lt"/>
              </a:rPr>
              <a:t>/CONTENTS</a:t>
            </a:r>
            <a:endParaRPr lang="zh-CN" altLang="en-US" sz="3600" b="1" dirty="0">
              <a:solidFill>
                <a:schemeClr val="tx1">
                  <a:lumMod val="65000"/>
                  <a:lumOff val="35000"/>
                </a:schemeClr>
              </a:solidFill>
              <a:cs typeface="+mn-ea"/>
              <a:sym typeface="+mn-lt"/>
            </a:endParaRPr>
          </a:p>
        </p:txBody>
      </p:sp>
      <p:cxnSp>
        <p:nvCxnSpPr>
          <p:cNvPr id="69" name="直接连接符 68"/>
          <p:cNvCxnSpPr/>
          <p:nvPr/>
        </p:nvCxnSpPr>
        <p:spPr>
          <a:xfrm>
            <a:off x="5718156" y="1672683"/>
            <a:ext cx="702527" cy="0"/>
          </a:xfrm>
          <a:prstGeom prst="line">
            <a:avLst/>
          </a:prstGeom>
          <a:ln w="38100">
            <a:solidFill>
              <a:srgbClr val="E72410"/>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40099" y="2637263"/>
            <a:ext cx="1996068" cy="3088888"/>
            <a:chOff x="802888" y="2653990"/>
            <a:chExt cx="1996068" cy="3088888"/>
          </a:xfrm>
        </p:grpSpPr>
        <p:sp>
          <p:nvSpPr>
            <p:cNvPr id="71" name="矩形 70"/>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文本框 71"/>
            <p:cNvSpPr txBox="1"/>
            <p:nvPr/>
          </p:nvSpPr>
          <p:spPr>
            <a:xfrm>
              <a:off x="1439284" y="3053516"/>
              <a:ext cx="723275" cy="646331"/>
            </a:xfrm>
            <a:prstGeom prst="rect">
              <a:avLst/>
            </a:prstGeom>
            <a:noFill/>
          </p:spPr>
          <p:txBody>
            <a:bodyPr wrap="none" rtlCol="0">
              <a:spAutoFit/>
            </a:bodyPr>
            <a:lstStyle/>
            <a:p>
              <a:pPr algn="ctr"/>
              <a:r>
                <a:rPr lang="en-US" altLang="zh-CN" sz="3600" b="1" dirty="0">
                  <a:solidFill>
                    <a:schemeClr val="tx1">
                      <a:lumMod val="65000"/>
                      <a:lumOff val="35000"/>
                    </a:schemeClr>
                  </a:solidFill>
                  <a:cs typeface="+mn-ea"/>
                  <a:sym typeface="+mn-lt"/>
                </a:rPr>
                <a:t>01</a:t>
              </a:r>
              <a:endParaRPr lang="zh-CN" altLang="en-US" sz="3600" b="1" dirty="0">
                <a:solidFill>
                  <a:schemeClr val="tx1">
                    <a:lumMod val="65000"/>
                    <a:lumOff val="35000"/>
                  </a:schemeClr>
                </a:solidFill>
                <a:cs typeface="+mn-ea"/>
                <a:sym typeface="+mn-lt"/>
              </a:endParaRPr>
            </a:p>
          </p:txBody>
        </p:sp>
        <p:sp>
          <p:nvSpPr>
            <p:cNvPr id="73" name="文本框 72"/>
            <p:cNvSpPr txBox="1"/>
            <p:nvPr/>
          </p:nvSpPr>
          <p:spPr>
            <a:xfrm>
              <a:off x="1099883" y="3840034"/>
              <a:ext cx="1402080" cy="460375"/>
            </a:xfrm>
            <a:prstGeom prst="rect">
              <a:avLst/>
            </a:prstGeom>
            <a:noFill/>
          </p:spPr>
          <p:txBody>
            <a:bodyPr wrap="none" rtlCol="0">
              <a:spAutoFit/>
            </a:bodyPr>
            <a:lstStyle/>
            <a:p>
              <a:pPr algn="ctr"/>
              <a:r>
                <a:rPr lang="zh-CN" altLang="en-US" sz="2400" dirty="0">
                  <a:solidFill>
                    <a:srgbClr val="E72410"/>
                  </a:solidFill>
                  <a:cs typeface="+mn-ea"/>
                  <a:sym typeface="+mn-lt"/>
                </a:rPr>
                <a:t>输入标题</a:t>
              </a:r>
              <a:endParaRPr lang="zh-CN" altLang="en-US" sz="2400" dirty="0">
                <a:solidFill>
                  <a:srgbClr val="E72410"/>
                </a:solidFill>
                <a:cs typeface="+mn-ea"/>
                <a:sym typeface="+mn-lt"/>
              </a:endParaRPr>
            </a:p>
          </p:txBody>
        </p:sp>
        <p:sp>
          <p:nvSpPr>
            <p:cNvPr id="74" name="矩形 73"/>
            <p:cNvSpPr/>
            <p:nvPr/>
          </p:nvSpPr>
          <p:spPr>
            <a:xfrm>
              <a:off x="862685" y="4441886"/>
              <a:ext cx="1876474" cy="890693"/>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点击输入文本内容点击输入文本内容点击输入文本内容点击输入文本内容</a:t>
              </a:r>
              <a:endParaRPr lang="zh-CN" altLang="en-US" sz="1200" dirty="0">
                <a:solidFill>
                  <a:schemeClr val="tx1">
                    <a:lumMod val="65000"/>
                    <a:lumOff val="35000"/>
                  </a:schemeClr>
                </a:solidFill>
                <a:cs typeface="+mn-ea"/>
                <a:sym typeface="+mn-lt"/>
              </a:endParaRPr>
            </a:p>
          </p:txBody>
        </p:sp>
      </p:grpSp>
      <p:grpSp>
        <p:nvGrpSpPr>
          <p:cNvPr id="75" name="组合 74"/>
          <p:cNvGrpSpPr/>
          <p:nvPr/>
        </p:nvGrpSpPr>
        <p:grpSpPr>
          <a:xfrm>
            <a:off x="3624187" y="2637263"/>
            <a:ext cx="1996068" cy="3088888"/>
            <a:chOff x="802888" y="2653990"/>
            <a:chExt cx="1996068" cy="3088888"/>
          </a:xfrm>
        </p:grpSpPr>
        <p:sp>
          <p:nvSpPr>
            <p:cNvPr id="76" name="矩形 75"/>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文本框 76"/>
            <p:cNvSpPr txBox="1"/>
            <p:nvPr/>
          </p:nvSpPr>
          <p:spPr>
            <a:xfrm>
              <a:off x="1439284" y="3053516"/>
              <a:ext cx="723275" cy="646331"/>
            </a:xfrm>
            <a:prstGeom prst="rect">
              <a:avLst/>
            </a:prstGeom>
            <a:noFill/>
          </p:spPr>
          <p:txBody>
            <a:bodyPr wrap="none" rtlCol="0">
              <a:spAutoFit/>
            </a:bodyPr>
            <a:lstStyle/>
            <a:p>
              <a:pPr algn="ctr"/>
              <a:r>
                <a:rPr lang="en-US" altLang="zh-CN" sz="3600" b="1" dirty="0">
                  <a:solidFill>
                    <a:schemeClr val="tx1">
                      <a:lumMod val="65000"/>
                      <a:lumOff val="35000"/>
                    </a:schemeClr>
                  </a:solidFill>
                  <a:cs typeface="+mn-ea"/>
                  <a:sym typeface="+mn-lt"/>
                </a:rPr>
                <a:t>02</a:t>
              </a:r>
              <a:endParaRPr lang="zh-CN" altLang="en-US" sz="3600" b="1" dirty="0">
                <a:solidFill>
                  <a:schemeClr val="tx1">
                    <a:lumMod val="65000"/>
                    <a:lumOff val="35000"/>
                  </a:schemeClr>
                </a:solidFill>
                <a:cs typeface="+mn-ea"/>
                <a:sym typeface="+mn-lt"/>
              </a:endParaRPr>
            </a:p>
          </p:txBody>
        </p:sp>
        <p:sp>
          <p:nvSpPr>
            <p:cNvPr id="78" name="文本框 77"/>
            <p:cNvSpPr txBox="1"/>
            <p:nvPr/>
          </p:nvSpPr>
          <p:spPr>
            <a:xfrm>
              <a:off x="1099882" y="3840034"/>
              <a:ext cx="1402080" cy="460375"/>
            </a:xfrm>
            <a:prstGeom prst="rect">
              <a:avLst/>
            </a:prstGeom>
            <a:noFill/>
          </p:spPr>
          <p:txBody>
            <a:bodyPr wrap="none" rtlCol="0">
              <a:spAutoFit/>
            </a:bodyPr>
            <a:lstStyle/>
            <a:p>
              <a:pPr algn="ctr"/>
              <a:r>
                <a:rPr lang="zh-CN" altLang="en-US" sz="2400" dirty="0">
                  <a:solidFill>
                    <a:srgbClr val="E72410"/>
                  </a:solidFill>
                  <a:cs typeface="+mn-ea"/>
                  <a:sym typeface="+mn-lt"/>
                </a:rPr>
                <a:t>输入标题</a:t>
              </a:r>
              <a:endParaRPr lang="zh-CN" altLang="en-US" sz="2400" dirty="0">
                <a:solidFill>
                  <a:srgbClr val="E72410"/>
                </a:solidFill>
                <a:cs typeface="+mn-ea"/>
                <a:sym typeface="+mn-lt"/>
              </a:endParaRPr>
            </a:p>
          </p:txBody>
        </p:sp>
        <p:sp>
          <p:nvSpPr>
            <p:cNvPr id="79" name="矩形 78"/>
            <p:cNvSpPr/>
            <p:nvPr/>
          </p:nvSpPr>
          <p:spPr>
            <a:xfrm>
              <a:off x="862685" y="4441886"/>
              <a:ext cx="1876474" cy="914400"/>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点击输入文本内容点击输入文本内容点击输入文本内容点击输入文本内容</a:t>
              </a:r>
              <a:endParaRPr lang="zh-CN" altLang="en-US" sz="1200" dirty="0">
                <a:solidFill>
                  <a:schemeClr val="tx1">
                    <a:lumMod val="65000"/>
                    <a:lumOff val="35000"/>
                  </a:schemeClr>
                </a:solidFill>
                <a:cs typeface="+mn-ea"/>
                <a:sym typeface="+mn-lt"/>
              </a:endParaRPr>
            </a:p>
          </p:txBody>
        </p:sp>
      </p:grpSp>
      <p:grpSp>
        <p:nvGrpSpPr>
          <p:cNvPr id="80" name="组合 79"/>
          <p:cNvGrpSpPr/>
          <p:nvPr/>
        </p:nvGrpSpPr>
        <p:grpSpPr>
          <a:xfrm>
            <a:off x="6408275" y="2637263"/>
            <a:ext cx="1996068" cy="3088888"/>
            <a:chOff x="802888" y="2653990"/>
            <a:chExt cx="1996068" cy="3088888"/>
          </a:xfrm>
        </p:grpSpPr>
        <p:sp>
          <p:nvSpPr>
            <p:cNvPr id="81" name="矩形 80"/>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文本框 81"/>
            <p:cNvSpPr txBox="1"/>
            <p:nvPr/>
          </p:nvSpPr>
          <p:spPr>
            <a:xfrm>
              <a:off x="1439284" y="3053516"/>
              <a:ext cx="723275" cy="646331"/>
            </a:xfrm>
            <a:prstGeom prst="rect">
              <a:avLst/>
            </a:prstGeom>
            <a:noFill/>
          </p:spPr>
          <p:txBody>
            <a:bodyPr wrap="none" rtlCol="0">
              <a:spAutoFit/>
            </a:bodyPr>
            <a:lstStyle/>
            <a:p>
              <a:pPr algn="ctr"/>
              <a:r>
                <a:rPr lang="en-US" altLang="zh-CN" sz="3600" b="1" dirty="0">
                  <a:solidFill>
                    <a:schemeClr val="tx1">
                      <a:lumMod val="65000"/>
                      <a:lumOff val="35000"/>
                    </a:schemeClr>
                  </a:solidFill>
                  <a:cs typeface="+mn-ea"/>
                  <a:sym typeface="+mn-lt"/>
                </a:rPr>
                <a:t>03</a:t>
              </a:r>
              <a:endParaRPr lang="zh-CN" altLang="en-US" sz="3600" b="1" dirty="0">
                <a:solidFill>
                  <a:schemeClr val="tx1">
                    <a:lumMod val="65000"/>
                    <a:lumOff val="35000"/>
                  </a:schemeClr>
                </a:solidFill>
                <a:cs typeface="+mn-ea"/>
                <a:sym typeface="+mn-lt"/>
              </a:endParaRPr>
            </a:p>
          </p:txBody>
        </p:sp>
        <p:sp>
          <p:nvSpPr>
            <p:cNvPr id="83" name="文本框 82"/>
            <p:cNvSpPr txBox="1"/>
            <p:nvPr/>
          </p:nvSpPr>
          <p:spPr>
            <a:xfrm>
              <a:off x="1099881" y="3840034"/>
              <a:ext cx="1402080" cy="460375"/>
            </a:xfrm>
            <a:prstGeom prst="rect">
              <a:avLst/>
            </a:prstGeom>
            <a:noFill/>
          </p:spPr>
          <p:txBody>
            <a:bodyPr wrap="none" rtlCol="0">
              <a:spAutoFit/>
            </a:bodyPr>
            <a:lstStyle/>
            <a:p>
              <a:pPr algn="ctr"/>
              <a:r>
                <a:rPr lang="zh-CN" altLang="en-US" sz="2400" dirty="0">
                  <a:solidFill>
                    <a:srgbClr val="E72410"/>
                  </a:solidFill>
                  <a:cs typeface="+mn-ea"/>
                  <a:sym typeface="+mn-lt"/>
                </a:rPr>
                <a:t>输入标题</a:t>
              </a:r>
              <a:endParaRPr lang="zh-CN" altLang="en-US" sz="2400" dirty="0">
                <a:solidFill>
                  <a:srgbClr val="E72410"/>
                </a:solidFill>
                <a:cs typeface="+mn-ea"/>
                <a:sym typeface="+mn-lt"/>
              </a:endParaRPr>
            </a:p>
          </p:txBody>
        </p:sp>
        <p:sp>
          <p:nvSpPr>
            <p:cNvPr id="84" name="矩形 83"/>
            <p:cNvSpPr/>
            <p:nvPr/>
          </p:nvSpPr>
          <p:spPr>
            <a:xfrm>
              <a:off x="862685" y="4441886"/>
              <a:ext cx="1876474" cy="914400"/>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点击输入文本内容点击输入文本内容点击输入文本内容点击输入文本内容</a:t>
              </a:r>
              <a:endParaRPr lang="zh-CN" altLang="en-US" sz="1200" dirty="0">
                <a:solidFill>
                  <a:schemeClr val="tx1">
                    <a:lumMod val="65000"/>
                    <a:lumOff val="35000"/>
                  </a:schemeClr>
                </a:solidFill>
                <a:cs typeface="+mn-ea"/>
                <a:sym typeface="+mn-lt"/>
              </a:endParaRPr>
            </a:p>
          </p:txBody>
        </p:sp>
      </p:grpSp>
      <p:grpSp>
        <p:nvGrpSpPr>
          <p:cNvPr id="85" name="组合 84"/>
          <p:cNvGrpSpPr/>
          <p:nvPr/>
        </p:nvGrpSpPr>
        <p:grpSpPr>
          <a:xfrm>
            <a:off x="9192363" y="2637263"/>
            <a:ext cx="1996068" cy="3088888"/>
            <a:chOff x="802888" y="2653990"/>
            <a:chExt cx="1996068" cy="3088888"/>
          </a:xfrm>
        </p:grpSpPr>
        <p:sp>
          <p:nvSpPr>
            <p:cNvPr id="86" name="矩形 85"/>
            <p:cNvSpPr/>
            <p:nvPr/>
          </p:nvSpPr>
          <p:spPr>
            <a:xfrm>
              <a:off x="802888" y="2653990"/>
              <a:ext cx="1996068" cy="308888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文本框 86"/>
            <p:cNvSpPr txBox="1"/>
            <p:nvPr/>
          </p:nvSpPr>
          <p:spPr>
            <a:xfrm>
              <a:off x="1439284" y="3053516"/>
              <a:ext cx="723275" cy="646331"/>
            </a:xfrm>
            <a:prstGeom prst="rect">
              <a:avLst/>
            </a:prstGeom>
            <a:noFill/>
          </p:spPr>
          <p:txBody>
            <a:bodyPr wrap="none" rtlCol="0">
              <a:spAutoFit/>
            </a:bodyPr>
            <a:lstStyle/>
            <a:p>
              <a:pPr algn="ctr"/>
              <a:r>
                <a:rPr lang="en-US" altLang="zh-CN" sz="3600" b="1" dirty="0">
                  <a:solidFill>
                    <a:schemeClr val="tx1">
                      <a:lumMod val="65000"/>
                      <a:lumOff val="35000"/>
                    </a:schemeClr>
                  </a:solidFill>
                  <a:cs typeface="+mn-ea"/>
                  <a:sym typeface="+mn-lt"/>
                </a:rPr>
                <a:t>04</a:t>
              </a:r>
              <a:endParaRPr lang="zh-CN" altLang="en-US" sz="3600" b="1" dirty="0">
                <a:solidFill>
                  <a:schemeClr val="tx1">
                    <a:lumMod val="65000"/>
                    <a:lumOff val="35000"/>
                  </a:schemeClr>
                </a:solidFill>
                <a:cs typeface="+mn-ea"/>
                <a:sym typeface="+mn-lt"/>
              </a:endParaRPr>
            </a:p>
          </p:txBody>
        </p:sp>
        <p:sp>
          <p:nvSpPr>
            <p:cNvPr id="88" name="文本框 87"/>
            <p:cNvSpPr txBox="1"/>
            <p:nvPr/>
          </p:nvSpPr>
          <p:spPr>
            <a:xfrm>
              <a:off x="1099882" y="3840034"/>
              <a:ext cx="1402080" cy="460375"/>
            </a:xfrm>
            <a:prstGeom prst="rect">
              <a:avLst/>
            </a:prstGeom>
            <a:noFill/>
          </p:spPr>
          <p:txBody>
            <a:bodyPr wrap="none" rtlCol="0">
              <a:spAutoFit/>
            </a:bodyPr>
            <a:lstStyle/>
            <a:p>
              <a:pPr algn="ctr"/>
              <a:r>
                <a:rPr lang="zh-CN" altLang="en-US" sz="2400" dirty="0">
                  <a:solidFill>
                    <a:srgbClr val="E72410"/>
                  </a:solidFill>
                  <a:cs typeface="+mn-ea"/>
                  <a:sym typeface="+mn-lt"/>
                </a:rPr>
                <a:t>输入标题</a:t>
              </a:r>
              <a:endParaRPr lang="zh-CN" altLang="en-US" sz="2400" dirty="0">
                <a:solidFill>
                  <a:srgbClr val="E72410"/>
                </a:solidFill>
                <a:cs typeface="+mn-ea"/>
                <a:sym typeface="+mn-lt"/>
              </a:endParaRPr>
            </a:p>
          </p:txBody>
        </p:sp>
        <p:sp>
          <p:nvSpPr>
            <p:cNvPr id="89" name="矩形 88"/>
            <p:cNvSpPr/>
            <p:nvPr/>
          </p:nvSpPr>
          <p:spPr>
            <a:xfrm>
              <a:off x="862685" y="4441886"/>
              <a:ext cx="1876474" cy="914400"/>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点击输入文本内容点击输入文本内容点击输入文本内容点击输入文本内容</a:t>
              </a:r>
              <a:endParaRPr lang="zh-CN" altLang="en-US" sz="1200" dirty="0">
                <a:solidFill>
                  <a:schemeClr val="tx1">
                    <a:lumMod val="65000"/>
                    <a:lumOff val="35000"/>
                  </a:schemeClr>
                </a:solidFill>
                <a:cs typeface="+mn-ea"/>
                <a:sym typeface="+mn-lt"/>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ppt_x"/>
                                          </p:val>
                                        </p:tav>
                                        <p:tav tm="100000">
                                          <p:val>
                                            <p:strVal val="#ppt_x"/>
                                          </p:val>
                                        </p:tav>
                                      </p:tavLst>
                                    </p:anim>
                                    <p:anim calcmode="lin" valueType="num">
                                      <p:cBhvr additive="base">
                                        <p:cTn id="2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1269" b="14985"/>
          <a:stretch>
            <a:fillRect/>
          </a:stretch>
        </p:blipFill>
        <p:spPr>
          <a:xfrm>
            <a:off x="434939" y="411267"/>
            <a:ext cx="11246072" cy="5810239"/>
          </a:xfrm>
          <a:prstGeom prst="rect">
            <a:avLst/>
          </a:prstGeom>
        </p:spPr>
      </p:pic>
      <p:sp>
        <p:nvSpPr>
          <p:cNvPr id="10" name="矩形 9"/>
          <p:cNvSpPr/>
          <p:nvPr/>
        </p:nvSpPr>
        <p:spPr>
          <a:xfrm>
            <a:off x="434939" y="403849"/>
            <a:ext cx="11246072" cy="5825074"/>
          </a:xfrm>
          <a:prstGeom prst="rect">
            <a:avLst/>
          </a:prstGeom>
          <a:solidFill>
            <a:schemeClr val="tx1">
              <a:lumMod val="65000"/>
              <a:lumOff val="3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2952750" y="2646598"/>
            <a:ext cx="1564804"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cs typeface="+mn-ea"/>
                <a:sym typeface="+mn-lt"/>
              </a:rPr>
              <a:t>01</a:t>
            </a:r>
            <a:endParaRPr lang="zh-CN" altLang="en-US" sz="6000" b="1" dirty="0">
              <a:cs typeface="+mn-ea"/>
              <a:sym typeface="+mn-lt"/>
            </a:endParaRPr>
          </a:p>
        </p:txBody>
      </p:sp>
      <p:sp>
        <p:nvSpPr>
          <p:cNvPr id="18" name="矩形 17"/>
          <p:cNvSpPr/>
          <p:nvPr/>
        </p:nvSpPr>
        <p:spPr>
          <a:xfrm>
            <a:off x="11357161" y="2646598"/>
            <a:ext cx="323850" cy="1564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i="1" dirty="0">
              <a:cs typeface="+mn-ea"/>
              <a:sym typeface="+mn-lt"/>
            </a:endParaRPr>
          </a:p>
        </p:txBody>
      </p:sp>
      <p:sp>
        <p:nvSpPr>
          <p:cNvPr id="24" name="文本框 23"/>
          <p:cNvSpPr txBox="1"/>
          <p:nvPr/>
        </p:nvSpPr>
        <p:spPr>
          <a:xfrm>
            <a:off x="4955704" y="3799222"/>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85000"/>
                  </a:schemeClr>
                </a:solidFill>
                <a:cs typeface="+mn-ea"/>
                <a:sym typeface="+mn-lt"/>
              </a:rPr>
              <a:t>The user can demonstrate on a projector or computer, or print the presentation and make it into a film to be used in a wider</a:t>
            </a:r>
            <a:endParaRPr lang="en-US" altLang="zh-CN" sz="1050" dirty="0">
              <a:solidFill>
                <a:schemeClr val="bg1">
                  <a:lumMod val="85000"/>
                </a:schemeClr>
              </a:solidFill>
              <a:cs typeface="+mn-ea"/>
              <a:sym typeface="+mn-lt"/>
            </a:endParaRPr>
          </a:p>
        </p:txBody>
      </p:sp>
      <p:cxnSp>
        <p:nvCxnSpPr>
          <p:cNvPr id="29" name="直接连接符 28"/>
          <p:cNvCxnSpPr/>
          <p:nvPr/>
        </p:nvCxnSpPr>
        <p:spPr>
          <a:xfrm>
            <a:off x="5082705" y="3605835"/>
            <a:ext cx="7011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955704" y="2704563"/>
            <a:ext cx="3262433"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4000" b="1" dirty="0">
                <a:solidFill>
                  <a:schemeClr val="bg1"/>
                </a:solidFill>
                <a:cs typeface="+mn-ea"/>
                <a:sym typeface="+mn-lt"/>
              </a:rPr>
              <a:t>年度工作概述</a:t>
            </a:r>
            <a:endParaRPr lang="zh-CN" altLang="en-US" sz="4000" b="1" dirty="0">
              <a:solidFill>
                <a:schemeClr val="bg1"/>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 calcmode="lin" valueType="num">
                                      <p:cBhvr additive="base">
                                        <p:cTn id="16" dur="500"/>
                                        <p:tgtEl>
                                          <p:spTgt spid="30">
                                            <p:txEl>
                                              <p:pRg st="0" end="0"/>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30">
                                            <p:txEl>
                                              <p:pRg st="0" end="0"/>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email"/>
          <a:stretch>
            <a:fillRect/>
          </a:stretch>
        </p:blipFill>
        <p:spPr>
          <a:xfrm rot="5400000">
            <a:off x="5947133" y="377262"/>
            <a:ext cx="297732" cy="457200"/>
          </a:xfrm>
          <a:prstGeom prst="rect">
            <a:avLst/>
          </a:prstGeom>
        </p:spPr>
      </p:pic>
      <p:sp>
        <p:nvSpPr>
          <p:cNvPr id="27" name="文本框 26"/>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年度工作概述</a:t>
            </a:r>
            <a:endParaRPr lang="zh-CN" altLang="en-US" sz="2800" b="1" dirty="0">
              <a:solidFill>
                <a:schemeClr val="accent1"/>
              </a:solidFill>
              <a:cs typeface="+mn-ea"/>
              <a:sym typeface="+mn-lt"/>
            </a:endParaRPr>
          </a:p>
        </p:txBody>
      </p:sp>
      <p:sp>
        <p:nvSpPr>
          <p:cNvPr id="28" name="文本框 27"/>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sp>
        <p:nvSpPr>
          <p:cNvPr id="2" name="椭圆 1"/>
          <p:cNvSpPr/>
          <p:nvPr/>
        </p:nvSpPr>
        <p:spPr>
          <a:xfrm>
            <a:off x="1380490" y="1915160"/>
            <a:ext cx="3873500" cy="38735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6533698" y="4251960"/>
            <a:ext cx="851874" cy="851874"/>
            <a:chOff x="5731058" y="2070100"/>
            <a:chExt cx="851874" cy="851874"/>
          </a:xfrm>
        </p:grpSpPr>
        <p:sp>
          <p:nvSpPr>
            <p:cNvPr id="16" name="椭圆 15"/>
            <p:cNvSpPr/>
            <p:nvPr/>
          </p:nvSpPr>
          <p:spPr>
            <a:xfrm>
              <a:off x="5731058" y="2070100"/>
              <a:ext cx="851874" cy="8518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椭圆 13"/>
            <p:cNvSpPr/>
            <p:nvPr/>
          </p:nvSpPr>
          <p:spPr>
            <a:xfrm>
              <a:off x="5976921" y="2303294"/>
              <a:ext cx="360149" cy="38548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8" name="组合 17"/>
          <p:cNvGrpSpPr/>
          <p:nvPr/>
        </p:nvGrpSpPr>
        <p:grpSpPr>
          <a:xfrm>
            <a:off x="7864444" y="4251960"/>
            <a:ext cx="851874" cy="851874"/>
            <a:chOff x="8148329" y="2070100"/>
            <a:chExt cx="851874" cy="851874"/>
          </a:xfrm>
        </p:grpSpPr>
        <p:sp>
          <p:nvSpPr>
            <p:cNvPr id="19" name="椭圆 18"/>
            <p:cNvSpPr/>
            <p:nvPr/>
          </p:nvSpPr>
          <p:spPr>
            <a:xfrm>
              <a:off x="8148329" y="2070100"/>
              <a:ext cx="851874" cy="8518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0" name="椭圆 15"/>
            <p:cNvSpPr/>
            <p:nvPr/>
          </p:nvSpPr>
          <p:spPr>
            <a:xfrm>
              <a:off x="8381524" y="2303294"/>
              <a:ext cx="385486" cy="3854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1" name="组合 20"/>
          <p:cNvGrpSpPr/>
          <p:nvPr/>
        </p:nvGrpSpPr>
        <p:grpSpPr>
          <a:xfrm>
            <a:off x="9195190" y="4251960"/>
            <a:ext cx="851874" cy="851874"/>
            <a:chOff x="10565600" y="2070100"/>
            <a:chExt cx="851874" cy="851874"/>
          </a:xfrm>
        </p:grpSpPr>
        <p:sp>
          <p:nvSpPr>
            <p:cNvPr id="22" name="椭圆 21"/>
            <p:cNvSpPr/>
            <p:nvPr/>
          </p:nvSpPr>
          <p:spPr>
            <a:xfrm>
              <a:off x="10565600" y="2070100"/>
              <a:ext cx="851874" cy="8518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3" name="椭圆 17"/>
            <p:cNvSpPr/>
            <p:nvPr/>
          </p:nvSpPr>
          <p:spPr>
            <a:xfrm>
              <a:off x="10798795" y="2319098"/>
              <a:ext cx="385486" cy="353878"/>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4" name="组合 23"/>
          <p:cNvGrpSpPr/>
          <p:nvPr/>
        </p:nvGrpSpPr>
        <p:grpSpPr>
          <a:xfrm>
            <a:off x="5973784" y="2471358"/>
            <a:ext cx="5050769" cy="1367852"/>
            <a:chOff x="6959890" y="2082463"/>
            <a:chExt cx="5050769" cy="1367852"/>
          </a:xfrm>
        </p:grpSpPr>
        <p:sp>
          <p:nvSpPr>
            <p:cNvPr id="25" name="TextBox 19"/>
            <p:cNvSpPr txBox="1"/>
            <p:nvPr/>
          </p:nvSpPr>
          <p:spPr>
            <a:xfrm>
              <a:off x="6959890" y="2082463"/>
              <a:ext cx="2444433" cy="369332"/>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800" b="1" dirty="0">
                  <a:latin typeface="+mn-lt"/>
                  <a:cs typeface="+mn-ea"/>
                  <a:sym typeface="+mn-lt"/>
                </a:rPr>
                <a:t>标题文字添加</a:t>
              </a:r>
              <a:endParaRPr lang="en-US" sz="1800" b="1" dirty="0">
                <a:latin typeface="+mn-lt"/>
                <a:cs typeface="+mn-ea"/>
                <a:sym typeface="+mn-lt"/>
              </a:endParaRPr>
            </a:p>
          </p:txBody>
        </p:sp>
        <p:sp>
          <p:nvSpPr>
            <p:cNvPr id="29" name="文本框 28"/>
            <p:cNvSpPr txBox="1"/>
            <p:nvPr/>
          </p:nvSpPr>
          <p:spPr>
            <a:xfrm>
              <a:off x="6959891" y="2452413"/>
              <a:ext cx="5050768" cy="997902"/>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1000" dirty="0">
                  <a:solidFill>
                    <a:schemeClr val="bg1">
                      <a:lumMod val="50000"/>
                    </a:schemeClr>
                  </a:solidFill>
                  <a:cs typeface="+mn-ea"/>
                  <a:sym typeface="+mn-lt"/>
                </a:rPr>
                <a:t>The user can demonstrate on a projector or computer, or print the presentation and make it into a </a:t>
              </a:r>
              <a:r>
                <a:rPr lang="en-US" altLang="zh-CN" sz="1000" dirty="0" err="1">
                  <a:solidFill>
                    <a:schemeClr val="bg1">
                      <a:lumMod val="50000"/>
                    </a:schemeClr>
                  </a:solidFill>
                  <a:cs typeface="+mn-ea"/>
                  <a:sym typeface="+mn-lt"/>
                </a:rPr>
                <a:t>filmThe</a:t>
              </a:r>
              <a:r>
                <a:rPr lang="en-US" altLang="zh-CN" sz="1000" dirty="0">
                  <a:solidFill>
                    <a:schemeClr val="bg1">
                      <a:lumMod val="50000"/>
                    </a:schemeClr>
                  </a:solidFill>
                  <a:cs typeface="+mn-ea"/>
                  <a:sym typeface="+mn-lt"/>
                </a:rPr>
                <a:t> user can demonstrate on a projector or computer, or print the presentation and make it into a </a:t>
              </a:r>
              <a:r>
                <a:rPr lang="en-US" altLang="zh-CN" sz="1000" dirty="0" err="1">
                  <a:solidFill>
                    <a:schemeClr val="bg1">
                      <a:lumMod val="50000"/>
                    </a:schemeClr>
                  </a:solidFill>
                  <a:cs typeface="+mn-ea"/>
                  <a:sym typeface="+mn-lt"/>
                </a:rPr>
                <a:t>filmThe</a:t>
              </a:r>
              <a:r>
                <a:rPr lang="en-US" altLang="zh-CN" sz="1000" dirty="0">
                  <a:solidFill>
                    <a:schemeClr val="bg1">
                      <a:lumMod val="50000"/>
                    </a:schemeClr>
                  </a:solidFill>
                  <a:cs typeface="+mn-ea"/>
                  <a:sym typeface="+mn-lt"/>
                </a:rPr>
                <a:t> user can demonstrate on a projector or computer, or print the presentation and make it into a film</a:t>
              </a:r>
              <a:endParaRPr lang="en-US" altLang="zh-CN" sz="1000" dirty="0">
                <a:solidFill>
                  <a:schemeClr val="bg1">
                    <a:lumMod val="50000"/>
                  </a:schemeClr>
                </a:solidFill>
                <a:cs typeface="+mn-ea"/>
                <a:sym typeface="+mn-lt"/>
              </a:endParaRPr>
            </a:p>
          </p:txBody>
        </p:sp>
      </p:grpSp>
      <p:sp>
        <p:nvSpPr>
          <p:cNvPr id="30" name="TextBox 19"/>
          <p:cNvSpPr txBox="1"/>
          <p:nvPr/>
        </p:nvSpPr>
        <p:spPr>
          <a:xfrm>
            <a:off x="6273001" y="523106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
        <p:nvSpPr>
          <p:cNvPr id="31" name="TextBox 19"/>
          <p:cNvSpPr txBox="1"/>
          <p:nvPr/>
        </p:nvSpPr>
        <p:spPr>
          <a:xfrm>
            <a:off x="7603747" y="523106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
        <p:nvSpPr>
          <p:cNvPr id="32" name="TextBox 19"/>
          <p:cNvSpPr txBox="1"/>
          <p:nvPr/>
        </p:nvSpPr>
        <p:spPr>
          <a:xfrm>
            <a:off x="8934493" y="5231065"/>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mn-lt"/>
                <a:cs typeface="+mn-ea"/>
                <a:sym typeface="+mn-lt"/>
              </a:rPr>
              <a:t>文字添加</a:t>
            </a:r>
            <a:endParaRPr lang="en-US" sz="1600" dirty="0">
              <a:latin typeface="+mn-lt"/>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98"/>
          <p:cNvPicPr>
            <a:picLocks noChangeAspect="1"/>
          </p:cNvPicPr>
          <p:nvPr/>
        </p:nvPicPr>
        <p:blipFill>
          <a:blip r:embed="rId1" cstate="email"/>
          <a:stretch>
            <a:fillRect/>
          </a:stretch>
        </p:blipFill>
        <p:spPr>
          <a:xfrm rot="5400000">
            <a:off x="5947133" y="377262"/>
            <a:ext cx="297732" cy="457200"/>
          </a:xfrm>
          <a:prstGeom prst="rect">
            <a:avLst/>
          </a:prstGeom>
        </p:spPr>
      </p:pic>
      <p:sp>
        <p:nvSpPr>
          <p:cNvPr id="100" name="文本框 99"/>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年度工作概述</a:t>
            </a:r>
            <a:endParaRPr lang="zh-CN" altLang="en-US" sz="2800" b="1" dirty="0">
              <a:solidFill>
                <a:schemeClr val="accent1"/>
              </a:solidFill>
              <a:cs typeface="+mn-ea"/>
              <a:sym typeface="+mn-lt"/>
            </a:endParaRPr>
          </a:p>
        </p:txBody>
      </p:sp>
      <p:sp>
        <p:nvSpPr>
          <p:cNvPr id="101" name="文本框 100"/>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grpSp>
        <p:nvGrpSpPr>
          <p:cNvPr id="2" name="组合 1"/>
          <p:cNvGrpSpPr/>
          <p:nvPr/>
        </p:nvGrpSpPr>
        <p:grpSpPr>
          <a:xfrm>
            <a:off x="1055688" y="1949312"/>
            <a:ext cx="4879437" cy="1705797"/>
            <a:chOff x="1055688" y="1949312"/>
            <a:chExt cx="4879437" cy="1705797"/>
          </a:xfrm>
        </p:grpSpPr>
        <p:sp>
          <p:nvSpPr>
            <p:cNvPr id="5" name="ísľîḑè"/>
            <p:cNvSpPr/>
            <p:nvPr/>
          </p:nvSpPr>
          <p:spPr>
            <a:xfrm>
              <a:off x="1055688" y="1949312"/>
              <a:ext cx="2040232" cy="170579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ṩļîḓé"/>
            <p:cNvSpPr/>
            <p:nvPr/>
          </p:nvSpPr>
          <p:spPr>
            <a:xfrm>
              <a:off x="3091939" y="1949312"/>
              <a:ext cx="2843186" cy="1705797"/>
            </a:xfrm>
            <a:prstGeom prst="wedgeRectCallout">
              <a:avLst>
                <a:gd name="adj1" fmla="val -52586"/>
                <a:gd name="adj2" fmla="val 7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组合 8"/>
            <p:cNvGrpSpPr/>
            <p:nvPr/>
          </p:nvGrpSpPr>
          <p:grpSpPr>
            <a:xfrm>
              <a:off x="3449898" y="2271005"/>
              <a:ext cx="2398452" cy="1062407"/>
              <a:chOff x="1085274" y="2349127"/>
              <a:chExt cx="2398452" cy="1062407"/>
            </a:xfrm>
          </p:grpSpPr>
          <p:sp>
            <p:nvSpPr>
              <p:cNvPr id="11" name="文本框 10"/>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endParaRPr lang="zh-CN" altLang="en-US" b="1" dirty="0">
                  <a:solidFill>
                    <a:schemeClr val="bg1"/>
                  </a:solidFill>
                  <a:cs typeface="+mn-ea"/>
                  <a:sym typeface="+mn-lt"/>
                </a:endParaRPr>
              </a:p>
            </p:txBody>
          </p:sp>
          <p:sp>
            <p:nvSpPr>
              <p:cNvPr id="15" name="文本框 14"/>
              <p:cNvSpPr txBox="1"/>
              <p:nvPr/>
            </p:nvSpPr>
            <p:spPr>
              <a:xfrm>
                <a:off x="1085274" y="2687681"/>
                <a:ext cx="2398452" cy="7238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err="1">
                    <a:solidFill>
                      <a:schemeClr val="bg1"/>
                    </a:solidFill>
                    <a:cs typeface="+mn-ea"/>
                    <a:sym typeface="+mn-lt"/>
                  </a:rPr>
                  <a:t>computeror</a:t>
                </a:r>
                <a:r>
                  <a:rPr lang="en-US" altLang="zh-CN" sz="1200" dirty="0">
                    <a:solidFill>
                      <a:schemeClr val="bg1"/>
                    </a:solidFill>
                    <a:cs typeface="+mn-ea"/>
                    <a:sym typeface="+mn-lt"/>
                  </a:rPr>
                  <a:t> print the presentation and make it film to be used in a wider field</a:t>
                </a:r>
                <a:endParaRPr lang="en-US" altLang="zh-CN" sz="1200" dirty="0">
                  <a:solidFill>
                    <a:schemeClr val="bg1"/>
                  </a:solidFill>
                  <a:cs typeface="+mn-ea"/>
                  <a:sym typeface="+mn-lt"/>
                </a:endParaRPr>
              </a:p>
            </p:txBody>
          </p:sp>
        </p:grpSp>
      </p:grpSp>
      <p:grpSp>
        <p:nvGrpSpPr>
          <p:cNvPr id="16" name="组合 15"/>
          <p:cNvGrpSpPr/>
          <p:nvPr/>
        </p:nvGrpSpPr>
        <p:grpSpPr>
          <a:xfrm>
            <a:off x="6238580" y="1949311"/>
            <a:ext cx="4883418" cy="1705798"/>
            <a:chOff x="6238580" y="1949311"/>
            <a:chExt cx="4883418" cy="1705798"/>
          </a:xfrm>
        </p:grpSpPr>
        <p:sp>
          <p:nvSpPr>
            <p:cNvPr id="17" name="îşḻîďé"/>
            <p:cNvSpPr/>
            <p:nvPr/>
          </p:nvSpPr>
          <p:spPr>
            <a:xfrm>
              <a:off x="6238580" y="1949311"/>
              <a:ext cx="2040232" cy="17057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ḷïḋé"/>
            <p:cNvSpPr/>
            <p:nvPr/>
          </p:nvSpPr>
          <p:spPr>
            <a:xfrm>
              <a:off x="8278812" y="1949312"/>
              <a:ext cx="2843186" cy="1705797"/>
            </a:xfrm>
            <a:prstGeom prst="wedgeRectCallout">
              <a:avLst>
                <a:gd name="adj1" fmla="val -52586"/>
                <a:gd name="adj2" fmla="val 71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9" name="组合 18"/>
            <p:cNvGrpSpPr/>
            <p:nvPr/>
          </p:nvGrpSpPr>
          <p:grpSpPr>
            <a:xfrm>
              <a:off x="8637821" y="2271005"/>
              <a:ext cx="2398452" cy="1062407"/>
              <a:chOff x="1085274" y="2349127"/>
              <a:chExt cx="2398452" cy="1062407"/>
            </a:xfrm>
          </p:grpSpPr>
          <p:sp>
            <p:nvSpPr>
              <p:cNvPr id="34" name="文本框 33"/>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endParaRPr lang="zh-CN" altLang="en-US" b="1" dirty="0">
                  <a:solidFill>
                    <a:schemeClr val="bg1"/>
                  </a:solidFill>
                  <a:cs typeface="+mn-ea"/>
                  <a:sym typeface="+mn-lt"/>
                </a:endParaRPr>
              </a:p>
            </p:txBody>
          </p:sp>
          <p:sp>
            <p:nvSpPr>
              <p:cNvPr id="35" name="文本框 34"/>
              <p:cNvSpPr txBox="1"/>
              <p:nvPr/>
            </p:nvSpPr>
            <p:spPr>
              <a:xfrm>
                <a:off x="1085274" y="2687681"/>
                <a:ext cx="2398452" cy="7238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err="1">
                    <a:solidFill>
                      <a:schemeClr val="bg1"/>
                    </a:solidFill>
                    <a:cs typeface="+mn-ea"/>
                    <a:sym typeface="+mn-lt"/>
                  </a:rPr>
                  <a:t>computeror</a:t>
                </a:r>
                <a:r>
                  <a:rPr lang="en-US" altLang="zh-CN" sz="1200" dirty="0">
                    <a:solidFill>
                      <a:schemeClr val="bg1"/>
                    </a:solidFill>
                    <a:cs typeface="+mn-ea"/>
                    <a:sym typeface="+mn-lt"/>
                  </a:rPr>
                  <a:t> print the presentation and make it film to be used in a wider field</a:t>
                </a:r>
                <a:endParaRPr lang="en-US" altLang="zh-CN" sz="1200" dirty="0">
                  <a:solidFill>
                    <a:schemeClr val="bg1"/>
                  </a:solidFill>
                  <a:cs typeface="+mn-ea"/>
                  <a:sym typeface="+mn-lt"/>
                </a:endParaRPr>
              </a:p>
            </p:txBody>
          </p:sp>
        </p:grpSp>
      </p:grpSp>
      <p:grpSp>
        <p:nvGrpSpPr>
          <p:cNvPr id="50" name="组合 49"/>
          <p:cNvGrpSpPr/>
          <p:nvPr/>
        </p:nvGrpSpPr>
        <p:grpSpPr>
          <a:xfrm>
            <a:off x="1055688" y="3923617"/>
            <a:ext cx="4883418" cy="1705797"/>
            <a:chOff x="1055688" y="3923617"/>
            <a:chExt cx="4883418" cy="1705797"/>
          </a:xfrm>
        </p:grpSpPr>
        <p:sp>
          <p:nvSpPr>
            <p:cNvPr id="51" name="ïṣḻîḍè"/>
            <p:cNvSpPr/>
            <p:nvPr/>
          </p:nvSpPr>
          <p:spPr>
            <a:xfrm>
              <a:off x="3898874" y="3923617"/>
              <a:ext cx="2040232" cy="170579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6" name="îṩlîḋè"/>
            <p:cNvSpPr/>
            <p:nvPr/>
          </p:nvSpPr>
          <p:spPr>
            <a:xfrm flipH="1">
              <a:off x="1055688" y="3923617"/>
              <a:ext cx="2843186" cy="1705797"/>
            </a:xfrm>
            <a:prstGeom prst="wedgeRectCallout">
              <a:avLst>
                <a:gd name="adj1" fmla="val -52586"/>
                <a:gd name="adj2" fmla="val 71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7" name="组合 66"/>
            <p:cNvGrpSpPr/>
            <p:nvPr/>
          </p:nvGrpSpPr>
          <p:grpSpPr>
            <a:xfrm>
              <a:off x="1217613" y="4245311"/>
              <a:ext cx="2398452" cy="1062407"/>
              <a:chOff x="1085274" y="2349127"/>
              <a:chExt cx="2398452" cy="1062407"/>
            </a:xfrm>
          </p:grpSpPr>
          <p:sp>
            <p:nvSpPr>
              <p:cNvPr id="102" name="文本框 101"/>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endParaRPr lang="zh-CN" altLang="en-US" b="1" dirty="0">
                  <a:solidFill>
                    <a:schemeClr val="bg1"/>
                  </a:solidFill>
                  <a:cs typeface="+mn-ea"/>
                  <a:sym typeface="+mn-lt"/>
                </a:endParaRPr>
              </a:p>
            </p:txBody>
          </p:sp>
          <p:sp>
            <p:nvSpPr>
              <p:cNvPr id="103" name="文本框 102"/>
              <p:cNvSpPr txBox="1"/>
              <p:nvPr/>
            </p:nvSpPr>
            <p:spPr>
              <a:xfrm>
                <a:off x="1085274" y="2687681"/>
                <a:ext cx="2398452" cy="7238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err="1">
                    <a:solidFill>
                      <a:schemeClr val="bg1"/>
                    </a:solidFill>
                    <a:cs typeface="+mn-ea"/>
                    <a:sym typeface="+mn-lt"/>
                  </a:rPr>
                  <a:t>computeror</a:t>
                </a:r>
                <a:r>
                  <a:rPr lang="en-US" altLang="zh-CN" sz="1200" dirty="0">
                    <a:solidFill>
                      <a:schemeClr val="bg1"/>
                    </a:solidFill>
                    <a:cs typeface="+mn-ea"/>
                    <a:sym typeface="+mn-lt"/>
                  </a:rPr>
                  <a:t> print the presentation and make it film to be used in a wider field</a:t>
                </a:r>
                <a:endParaRPr lang="en-US" altLang="zh-CN" sz="1200" dirty="0">
                  <a:solidFill>
                    <a:schemeClr val="bg1"/>
                  </a:solidFill>
                  <a:cs typeface="+mn-ea"/>
                  <a:sym typeface="+mn-lt"/>
                </a:endParaRPr>
              </a:p>
            </p:txBody>
          </p:sp>
        </p:grpSp>
      </p:grpSp>
      <p:grpSp>
        <p:nvGrpSpPr>
          <p:cNvPr id="104" name="组合 103"/>
          <p:cNvGrpSpPr/>
          <p:nvPr/>
        </p:nvGrpSpPr>
        <p:grpSpPr>
          <a:xfrm>
            <a:off x="6252895" y="3923617"/>
            <a:ext cx="4883418" cy="1705797"/>
            <a:chOff x="6252895" y="3923617"/>
            <a:chExt cx="4883418" cy="1705797"/>
          </a:xfrm>
        </p:grpSpPr>
        <p:sp>
          <p:nvSpPr>
            <p:cNvPr id="105" name="í$ḷïḑé"/>
            <p:cNvSpPr/>
            <p:nvPr/>
          </p:nvSpPr>
          <p:spPr>
            <a:xfrm>
              <a:off x="9096081" y="3923617"/>
              <a:ext cx="2040232" cy="170579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6" name="isļïḍe"/>
            <p:cNvSpPr/>
            <p:nvPr/>
          </p:nvSpPr>
          <p:spPr>
            <a:xfrm flipH="1">
              <a:off x="6252895" y="3923617"/>
              <a:ext cx="2843186" cy="1705797"/>
            </a:xfrm>
            <a:prstGeom prst="wedgeRectCallout">
              <a:avLst>
                <a:gd name="adj1" fmla="val -52586"/>
                <a:gd name="adj2" fmla="val 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7" name="组合 106"/>
            <p:cNvGrpSpPr/>
            <p:nvPr/>
          </p:nvGrpSpPr>
          <p:grpSpPr>
            <a:xfrm>
              <a:off x="6414820" y="4245311"/>
              <a:ext cx="2398452" cy="1062407"/>
              <a:chOff x="1085274" y="2349127"/>
              <a:chExt cx="2398452" cy="1062407"/>
            </a:xfrm>
          </p:grpSpPr>
          <p:sp>
            <p:nvSpPr>
              <p:cNvPr id="108" name="文本框 107"/>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endParaRPr lang="zh-CN" altLang="en-US" b="1" dirty="0">
                  <a:solidFill>
                    <a:schemeClr val="bg1"/>
                  </a:solidFill>
                  <a:cs typeface="+mn-ea"/>
                  <a:sym typeface="+mn-lt"/>
                </a:endParaRPr>
              </a:p>
            </p:txBody>
          </p:sp>
          <p:sp>
            <p:nvSpPr>
              <p:cNvPr id="109" name="文本框 108"/>
              <p:cNvSpPr txBox="1"/>
              <p:nvPr/>
            </p:nvSpPr>
            <p:spPr>
              <a:xfrm>
                <a:off x="1085274" y="2687681"/>
                <a:ext cx="2398452" cy="72385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err="1">
                    <a:solidFill>
                      <a:schemeClr val="bg1"/>
                    </a:solidFill>
                    <a:cs typeface="+mn-ea"/>
                    <a:sym typeface="+mn-lt"/>
                  </a:rPr>
                  <a:t>computeror</a:t>
                </a:r>
                <a:r>
                  <a:rPr lang="en-US" altLang="zh-CN" sz="1200" dirty="0">
                    <a:solidFill>
                      <a:schemeClr val="bg1"/>
                    </a:solidFill>
                    <a:cs typeface="+mn-ea"/>
                    <a:sym typeface="+mn-lt"/>
                  </a:rPr>
                  <a:t> print the presentation and make it film to be used in a wider field</a:t>
                </a:r>
                <a:endParaRPr lang="en-US" altLang="zh-CN" sz="1200" dirty="0">
                  <a:solidFill>
                    <a:schemeClr val="bg1"/>
                  </a:solidFill>
                  <a:cs typeface="+mn-ea"/>
                  <a:sym typeface="+mn-lt"/>
                </a:endParaRPr>
              </a:p>
            </p:txBody>
          </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2"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ppt_x</p:attrName>
                                        </p:attrNameLst>
                                      </p:cBhvr>
                                      <p:tavLst>
                                        <p:tav tm="0">
                                          <p:val>
                                            <p:strVal val="#ppt_x+#ppt_w*1.125000"/>
                                          </p:val>
                                        </p:tav>
                                        <p:tav tm="100000">
                                          <p:val>
                                            <p:strVal val="#ppt_x"/>
                                          </p:val>
                                        </p:tav>
                                      </p:tavLst>
                                    </p:anim>
                                    <p:animEffect transition="in" filter="wipe(left)">
                                      <p:cBhvr>
                                        <p:cTn id="16" dur="500"/>
                                        <p:tgtEl>
                                          <p:spTgt spid="50"/>
                                        </p:tgtEl>
                                      </p:cBhvr>
                                    </p:animEffect>
                                  </p:childTnLst>
                                </p:cTn>
                              </p:par>
                              <p:par>
                                <p:cTn id="17" presetID="12" presetClass="entr" presetSubtype="2"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p:tgtEl>
                                          <p:spTgt spid="104"/>
                                        </p:tgtEl>
                                        <p:attrNameLst>
                                          <p:attrName>ppt_x</p:attrName>
                                        </p:attrNameLst>
                                      </p:cBhvr>
                                      <p:tavLst>
                                        <p:tav tm="0">
                                          <p:val>
                                            <p:strVal val="#ppt_x+#ppt_w*1.125000"/>
                                          </p:val>
                                        </p:tav>
                                        <p:tav tm="100000">
                                          <p:val>
                                            <p:strVal val="#ppt_x"/>
                                          </p:val>
                                        </p:tav>
                                      </p:tavLst>
                                    </p:anim>
                                    <p:animEffect transition="in" filter="wipe(left)">
                                      <p:cBhvr>
                                        <p:cTn id="2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78274" y="1686807"/>
            <a:ext cx="8835451" cy="4253942"/>
            <a:chOff x="1678274" y="1638679"/>
            <a:chExt cx="8835451" cy="4253942"/>
          </a:xfrm>
        </p:grpSpPr>
        <p:sp>
          <p:nvSpPr>
            <p:cNvPr id="40" name="íśḻiďê"/>
            <p:cNvSpPr/>
            <p:nvPr/>
          </p:nvSpPr>
          <p:spPr>
            <a:xfrm>
              <a:off x="4591125" y="1638679"/>
              <a:ext cx="2952636" cy="5523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2000" b="1" dirty="0">
                  <a:solidFill>
                    <a:schemeClr val="bg1"/>
                  </a:solidFill>
                  <a:cs typeface="+mn-ea"/>
                  <a:sym typeface="+mn-lt"/>
                </a:rPr>
                <a:t>标题文本预设</a:t>
              </a:r>
              <a:endParaRPr lang="zh-CN" altLang="en-US" sz="2000" b="1" dirty="0">
                <a:solidFill>
                  <a:schemeClr val="bg1"/>
                </a:solidFill>
                <a:cs typeface="+mn-ea"/>
                <a:sym typeface="+mn-lt"/>
              </a:endParaRPr>
            </a:p>
          </p:txBody>
        </p:sp>
        <p:grpSp>
          <p:nvGrpSpPr>
            <p:cNvPr id="4" name="ïşľiḑê"/>
            <p:cNvGrpSpPr/>
            <p:nvPr/>
          </p:nvGrpSpPr>
          <p:grpSpPr>
            <a:xfrm>
              <a:off x="2422472" y="4173597"/>
              <a:ext cx="7334769" cy="297420"/>
              <a:chOff x="2166938" y="4514850"/>
              <a:chExt cx="7862887" cy="638175"/>
            </a:xfrm>
          </p:grpSpPr>
          <p:cxnSp>
            <p:nvCxnSpPr>
              <p:cNvPr id="34" name="Straight Connector 109"/>
              <p:cNvCxnSpPr/>
              <p:nvPr/>
            </p:nvCxnSpPr>
            <p:spPr>
              <a:xfrm>
                <a:off x="2166938" y="4525604"/>
                <a:ext cx="786288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110"/>
              <p:cNvCxnSpPr/>
              <p:nvPr/>
            </p:nvCxnSpPr>
            <p:spPr>
              <a:xfrm>
                <a:off x="2166938"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111"/>
              <p:cNvCxnSpPr/>
              <p:nvPr/>
            </p:nvCxnSpPr>
            <p:spPr>
              <a:xfrm>
                <a:off x="4131469"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112"/>
              <p:cNvCxnSpPr/>
              <p:nvPr/>
            </p:nvCxnSpPr>
            <p:spPr>
              <a:xfrm>
                <a:off x="6096000"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113"/>
              <p:cNvCxnSpPr/>
              <p:nvPr/>
            </p:nvCxnSpPr>
            <p:spPr>
              <a:xfrm>
                <a:off x="8060531"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114"/>
              <p:cNvCxnSpPr/>
              <p:nvPr/>
            </p:nvCxnSpPr>
            <p:spPr>
              <a:xfrm>
                <a:off x="10025063"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iṥḻiḓê"/>
            <p:cNvSpPr/>
            <p:nvPr/>
          </p:nvSpPr>
          <p:spPr>
            <a:xfrm>
              <a:off x="349350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6" name="îŝļïḋe"/>
            <p:cNvSpPr/>
            <p:nvPr/>
          </p:nvSpPr>
          <p:spPr>
            <a:xfrm>
              <a:off x="1678274"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7" name="îşlíḓè"/>
            <p:cNvSpPr/>
            <p:nvPr/>
          </p:nvSpPr>
          <p:spPr>
            <a:xfrm>
              <a:off x="1678274" y="5444459"/>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grpSp>
          <p:nvGrpSpPr>
            <p:cNvPr id="8" name="îṣlidê"/>
            <p:cNvGrpSpPr/>
            <p:nvPr/>
          </p:nvGrpSpPr>
          <p:grpSpPr>
            <a:xfrm>
              <a:off x="5198509" y="2157285"/>
              <a:ext cx="2197240" cy="2016312"/>
              <a:chOff x="4997380" y="2392794"/>
              <a:chExt cx="2197240" cy="1943949"/>
            </a:xfrm>
          </p:grpSpPr>
          <p:cxnSp>
            <p:nvCxnSpPr>
              <p:cNvPr id="30" name="Straight Connector 129"/>
              <p:cNvCxnSpPr/>
              <p:nvPr/>
            </p:nvCxnSpPr>
            <p:spPr>
              <a:xfrm>
                <a:off x="6096000" y="2392794"/>
                <a:ext cx="0" cy="194394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130"/>
              <p:cNvCxnSpPr/>
              <p:nvPr/>
            </p:nvCxnSpPr>
            <p:spPr>
              <a:xfrm>
                <a:off x="4997380" y="3039937"/>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131"/>
              <p:cNvCxnSpPr/>
              <p:nvPr/>
            </p:nvCxnSpPr>
            <p:spPr>
              <a:xfrm>
                <a:off x="4997380" y="3727955"/>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132"/>
              <p:cNvCxnSpPr/>
              <p:nvPr/>
            </p:nvCxnSpPr>
            <p:spPr>
              <a:xfrm flipH="1">
                <a:off x="6096000" y="3383946"/>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íśḻiďê"/>
            <p:cNvSpPr/>
            <p:nvPr/>
          </p:nvSpPr>
          <p:spPr>
            <a:xfrm>
              <a:off x="4591125" y="1686105"/>
              <a:ext cx="2952636" cy="552387"/>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2000" b="1" dirty="0">
                  <a:solidFill>
                    <a:schemeClr val="bg1"/>
                  </a:solidFill>
                  <a:cs typeface="+mn-ea"/>
                  <a:sym typeface="+mn-lt"/>
                </a:rPr>
                <a:t>标题文本预设</a:t>
              </a:r>
              <a:endParaRPr lang="zh-CN" altLang="en-US" sz="2000" b="1" dirty="0">
                <a:solidFill>
                  <a:schemeClr val="bg1"/>
                </a:solidFill>
                <a:cs typeface="+mn-ea"/>
                <a:sym typeface="+mn-lt"/>
              </a:endParaRPr>
            </a:p>
          </p:txBody>
        </p:sp>
        <p:sp>
          <p:nvSpPr>
            <p:cNvPr id="10" name="íṣ1îḓe"/>
            <p:cNvSpPr/>
            <p:nvPr/>
          </p:nvSpPr>
          <p:spPr>
            <a:xfrm>
              <a:off x="3664717" y="2604440"/>
              <a:ext cx="1562240" cy="448160"/>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600" b="1" dirty="0">
                  <a:solidFill>
                    <a:schemeClr val="bg1"/>
                  </a:solidFill>
                  <a:cs typeface="+mn-ea"/>
                  <a:sym typeface="+mn-lt"/>
                </a:rPr>
                <a:t>标题文本预设</a:t>
              </a:r>
              <a:endParaRPr lang="zh-CN" altLang="en-US" sz="1600" b="1" dirty="0">
                <a:solidFill>
                  <a:schemeClr val="bg1"/>
                </a:solidFill>
                <a:cs typeface="+mn-ea"/>
                <a:sym typeface="+mn-lt"/>
              </a:endParaRPr>
            </a:p>
          </p:txBody>
        </p:sp>
        <p:sp>
          <p:nvSpPr>
            <p:cNvPr id="11" name="ïṡḷïḑè"/>
            <p:cNvSpPr/>
            <p:nvPr/>
          </p:nvSpPr>
          <p:spPr>
            <a:xfrm>
              <a:off x="3664717" y="2604437"/>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2" name="iślïďè"/>
            <p:cNvSpPr/>
            <p:nvPr/>
          </p:nvSpPr>
          <p:spPr>
            <a:xfrm>
              <a:off x="5286321"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13" name="îs1idé"/>
            <p:cNvSpPr/>
            <p:nvPr/>
          </p:nvSpPr>
          <p:spPr>
            <a:xfrm>
              <a:off x="7118903"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14" name="îṣľïḓé"/>
            <p:cNvSpPr/>
            <p:nvPr/>
          </p:nvSpPr>
          <p:spPr>
            <a:xfrm>
              <a:off x="895148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15" name="ïSļïḓe"/>
            <p:cNvSpPr/>
            <p:nvPr/>
          </p:nvSpPr>
          <p:spPr>
            <a:xfrm>
              <a:off x="7118903" y="5436821"/>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16" name="îSḻîďê"/>
            <p:cNvSpPr/>
            <p:nvPr/>
          </p:nvSpPr>
          <p:spPr>
            <a:xfrm>
              <a:off x="1678274"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17" name="íŝľïdè"/>
            <p:cNvSpPr/>
            <p:nvPr/>
          </p:nvSpPr>
          <p:spPr>
            <a:xfrm>
              <a:off x="1678274" y="4411569"/>
              <a:ext cx="1562240" cy="37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600">
                <a:cs typeface="+mn-ea"/>
                <a:sym typeface="+mn-lt"/>
              </a:endParaRPr>
            </a:p>
          </p:txBody>
        </p:sp>
        <p:sp>
          <p:nvSpPr>
            <p:cNvPr id="18" name="iṥľîḍê"/>
            <p:cNvSpPr/>
            <p:nvPr/>
          </p:nvSpPr>
          <p:spPr>
            <a:xfrm>
              <a:off x="3664717" y="3334447"/>
              <a:ext cx="1562240" cy="44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600" b="1">
                  <a:solidFill>
                    <a:schemeClr val="bg1"/>
                  </a:solidFill>
                  <a:cs typeface="+mn-ea"/>
                  <a:sym typeface="+mn-lt"/>
                </a:rPr>
                <a:t>标题文本预设</a:t>
              </a:r>
              <a:endParaRPr lang="zh-CN" altLang="en-US" sz="1600" b="1">
                <a:solidFill>
                  <a:schemeClr val="bg1"/>
                </a:solidFill>
                <a:cs typeface="+mn-ea"/>
                <a:sym typeface="+mn-lt"/>
              </a:endParaRPr>
            </a:p>
          </p:txBody>
        </p:sp>
        <p:sp>
          <p:nvSpPr>
            <p:cNvPr id="19" name="ïśļíḓe"/>
            <p:cNvSpPr/>
            <p:nvPr/>
          </p:nvSpPr>
          <p:spPr>
            <a:xfrm>
              <a:off x="3664717" y="3334443"/>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0" name="îSļiďè"/>
            <p:cNvSpPr/>
            <p:nvPr/>
          </p:nvSpPr>
          <p:spPr>
            <a:xfrm>
              <a:off x="6965439" y="2977632"/>
              <a:ext cx="1562240" cy="448160"/>
            </a:xfrm>
            <a:prstGeom prst="rect">
              <a:avLst/>
            </a:prstGeom>
            <a:gradFill>
              <a:gsLst>
                <a:gs pos="50000">
                  <a:schemeClr val="accent1">
                    <a:lumMod val="75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600" b="1" dirty="0">
                  <a:solidFill>
                    <a:schemeClr val="bg1"/>
                  </a:solidFill>
                  <a:cs typeface="+mn-ea"/>
                  <a:sym typeface="+mn-lt"/>
                </a:rPr>
                <a:t>标题文本预设</a:t>
              </a:r>
              <a:endParaRPr lang="zh-CN" altLang="en-US" sz="1600" b="1" dirty="0">
                <a:solidFill>
                  <a:schemeClr val="bg1"/>
                </a:solidFill>
                <a:cs typeface="+mn-ea"/>
                <a:sym typeface="+mn-lt"/>
              </a:endParaRPr>
            </a:p>
          </p:txBody>
        </p:sp>
        <p:sp>
          <p:nvSpPr>
            <p:cNvPr id="21" name="ïṡļidê"/>
            <p:cNvSpPr/>
            <p:nvPr/>
          </p:nvSpPr>
          <p:spPr>
            <a:xfrm>
              <a:off x="6965439" y="2977629"/>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2" name="ís1iďè"/>
            <p:cNvSpPr/>
            <p:nvPr/>
          </p:nvSpPr>
          <p:spPr>
            <a:xfrm>
              <a:off x="3493505"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23" name="iṧľïḑe"/>
            <p:cNvSpPr/>
            <p:nvPr/>
          </p:nvSpPr>
          <p:spPr>
            <a:xfrm>
              <a:off x="3493505" y="4411569"/>
              <a:ext cx="1562240" cy="37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600">
                <a:cs typeface="+mn-ea"/>
                <a:sym typeface="+mn-lt"/>
              </a:endParaRPr>
            </a:p>
          </p:txBody>
        </p:sp>
        <p:sp>
          <p:nvSpPr>
            <p:cNvPr id="24" name="iṡļïďè"/>
            <p:cNvSpPr/>
            <p:nvPr/>
          </p:nvSpPr>
          <p:spPr>
            <a:xfrm>
              <a:off x="530873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25" name="î$lïďê"/>
            <p:cNvSpPr/>
            <p:nvPr/>
          </p:nvSpPr>
          <p:spPr>
            <a:xfrm>
              <a:off x="5308737" y="4411569"/>
              <a:ext cx="1562240" cy="3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600">
                <a:cs typeface="+mn-ea"/>
                <a:sym typeface="+mn-lt"/>
              </a:endParaRPr>
            </a:p>
          </p:txBody>
        </p:sp>
        <p:sp>
          <p:nvSpPr>
            <p:cNvPr id="26" name="isḷïdê"/>
            <p:cNvSpPr/>
            <p:nvPr/>
          </p:nvSpPr>
          <p:spPr>
            <a:xfrm>
              <a:off x="712396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27" name="ïSľîdè"/>
            <p:cNvSpPr/>
            <p:nvPr/>
          </p:nvSpPr>
          <p:spPr>
            <a:xfrm>
              <a:off x="7123967" y="4411569"/>
              <a:ext cx="1562240" cy="37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600">
                <a:cs typeface="+mn-ea"/>
                <a:sym typeface="+mn-lt"/>
              </a:endParaRPr>
            </a:p>
          </p:txBody>
        </p:sp>
        <p:sp>
          <p:nvSpPr>
            <p:cNvPr id="28" name="îṣľiḍe"/>
            <p:cNvSpPr/>
            <p:nvPr/>
          </p:nvSpPr>
          <p:spPr>
            <a:xfrm>
              <a:off x="8939198"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400">
                  <a:solidFill>
                    <a:schemeClr val="dk1">
                      <a:lumMod val="100000"/>
                    </a:schemeClr>
                  </a:solidFill>
                  <a:cs typeface="+mn-ea"/>
                  <a:sym typeface="+mn-lt"/>
                </a:rPr>
                <a:t>标题文本预设</a:t>
              </a:r>
              <a:endParaRPr lang="zh-CN" altLang="en-US" sz="1400">
                <a:solidFill>
                  <a:schemeClr val="dk1">
                    <a:lumMod val="100000"/>
                  </a:schemeClr>
                </a:solidFill>
                <a:cs typeface="+mn-ea"/>
                <a:sym typeface="+mn-lt"/>
              </a:endParaRPr>
            </a:p>
          </p:txBody>
        </p:sp>
        <p:sp>
          <p:nvSpPr>
            <p:cNvPr id="29" name="îŝľíďé"/>
            <p:cNvSpPr/>
            <p:nvPr/>
          </p:nvSpPr>
          <p:spPr>
            <a:xfrm>
              <a:off x="8939198" y="4411569"/>
              <a:ext cx="1562240" cy="37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600">
                <a:cs typeface="+mn-ea"/>
                <a:sym typeface="+mn-lt"/>
              </a:endParaRPr>
            </a:p>
          </p:txBody>
        </p:sp>
      </p:grpSp>
      <p:pic>
        <p:nvPicPr>
          <p:cNvPr id="41" name="图片 40"/>
          <p:cNvPicPr>
            <a:picLocks noChangeAspect="1"/>
          </p:cNvPicPr>
          <p:nvPr/>
        </p:nvPicPr>
        <p:blipFill>
          <a:blip r:embed="rId1" cstate="email"/>
          <a:stretch>
            <a:fillRect/>
          </a:stretch>
        </p:blipFill>
        <p:spPr>
          <a:xfrm rot="5400000">
            <a:off x="5947133" y="377262"/>
            <a:ext cx="297732" cy="457200"/>
          </a:xfrm>
          <a:prstGeom prst="rect">
            <a:avLst/>
          </a:prstGeom>
        </p:spPr>
      </p:pic>
      <p:sp>
        <p:nvSpPr>
          <p:cNvPr id="43" name="文本框 42"/>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年度工作概述</a:t>
            </a:r>
            <a:endParaRPr lang="zh-CN" altLang="en-US" sz="2800" b="1" dirty="0">
              <a:solidFill>
                <a:schemeClr val="accent1"/>
              </a:solidFill>
              <a:cs typeface="+mn-ea"/>
              <a:sym typeface="+mn-lt"/>
            </a:endParaRPr>
          </a:p>
        </p:txBody>
      </p:sp>
      <p:sp>
        <p:nvSpPr>
          <p:cNvPr id="44" name="文本框 43"/>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1" cstate="email"/>
          <a:stretch>
            <a:fillRect/>
          </a:stretch>
        </p:blipFill>
        <p:spPr>
          <a:xfrm rot="5400000">
            <a:off x="5947133" y="377262"/>
            <a:ext cx="297732" cy="457200"/>
          </a:xfrm>
          <a:prstGeom prst="rect">
            <a:avLst/>
          </a:prstGeom>
        </p:spPr>
      </p:pic>
      <p:sp>
        <p:nvSpPr>
          <p:cNvPr id="75" name="文本框 74"/>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年度工作概述</a:t>
            </a:r>
            <a:endParaRPr lang="zh-CN" altLang="en-US" sz="2800" b="1" dirty="0">
              <a:solidFill>
                <a:schemeClr val="accent1"/>
              </a:solidFill>
              <a:cs typeface="+mn-ea"/>
              <a:sym typeface="+mn-lt"/>
            </a:endParaRPr>
          </a:p>
        </p:txBody>
      </p:sp>
      <p:sp>
        <p:nvSpPr>
          <p:cNvPr id="76" name="文本框 75"/>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grpSp>
        <p:nvGrpSpPr>
          <p:cNvPr id="3" name="6546929a-7cac-4b66-9020-3d009edf9477" descr="OQAAAB+LCAAAAAAABACrVlIpqSxIVbJSCs5NLCpxyUxML0rM9SxJzVXSUfJMUbLKK83J0VFyysxLycxLdy/KLy0oVrKKjq0FALpUkis5AAAA" title="iSlide™ 版权声明  COPYRIGHT NOTICE"/>
          <p:cNvGrpSpPr>
            <a:grpSpLocks noChangeAspect="1"/>
          </p:cNvGrpSpPr>
          <p:nvPr>
            <p:custDataLst>
              <p:tags r:id="rId2"/>
            </p:custDataLst>
          </p:nvPr>
        </p:nvGrpSpPr>
        <p:grpSpPr>
          <a:xfrm>
            <a:off x="1908550" y="2202340"/>
            <a:ext cx="8381066" cy="1510490"/>
            <a:chOff x="1946650" y="3154840"/>
            <a:chExt cx="8381066" cy="1510490"/>
          </a:xfrm>
        </p:grpSpPr>
        <p:grpSp>
          <p:nvGrpSpPr>
            <p:cNvPr id="5" name="îślídê"/>
            <p:cNvGrpSpPr/>
            <p:nvPr/>
          </p:nvGrpSpPr>
          <p:grpSpPr>
            <a:xfrm>
              <a:off x="1946650" y="3175645"/>
              <a:ext cx="1420908" cy="1489685"/>
              <a:chOff x="1946650" y="3175645"/>
              <a:chExt cx="1420908" cy="1489685"/>
            </a:xfrm>
          </p:grpSpPr>
          <p:sp>
            <p:nvSpPr>
              <p:cNvPr id="35" name="ïṡḷîḍê"/>
              <p:cNvSpPr/>
              <p:nvPr/>
            </p:nvSpPr>
            <p:spPr>
              <a:xfrm>
                <a:off x="2152788" y="3346484"/>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6" name="ïṩ1íḑé"/>
              <p:cNvSpPr/>
              <p:nvPr/>
            </p:nvSpPr>
            <p:spPr>
              <a:xfrm>
                <a:off x="1946650" y="3175645"/>
                <a:ext cx="1420908" cy="3416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dirty="0">
                  <a:cs typeface="+mn-ea"/>
                  <a:sym typeface="+mn-lt"/>
                </a:endParaRPr>
              </a:p>
            </p:txBody>
          </p:sp>
          <p:grpSp>
            <p:nvGrpSpPr>
              <p:cNvPr id="37" name="ïsḻîďé"/>
              <p:cNvGrpSpPr/>
              <p:nvPr/>
            </p:nvGrpSpPr>
            <p:grpSpPr>
              <a:xfrm>
                <a:off x="1946650" y="4201396"/>
                <a:ext cx="463934" cy="463934"/>
                <a:chOff x="5675954" y="2249137"/>
                <a:chExt cx="648072" cy="648072"/>
              </a:xfrm>
            </p:grpSpPr>
            <p:sp>
              <p:nvSpPr>
                <p:cNvPr id="44" name="íş1ïďé"/>
                <p:cNvSpPr/>
                <p:nvPr/>
              </p:nvSpPr>
              <p:spPr>
                <a:xfrm>
                  <a:off x="5675954"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45" name="íśľiḓé"/>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38" name="îśḷïdê"/>
              <p:cNvGrpSpPr/>
              <p:nvPr/>
            </p:nvGrpSpPr>
            <p:grpSpPr>
              <a:xfrm>
                <a:off x="2903624" y="4201396"/>
                <a:ext cx="463934" cy="463934"/>
                <a:chOff x="3909160" y="2249137"/>
                <a:chExt cx="648072" cy="648072"/>
              </a:xfrm>
            </p:grpSpPr>
            <p:sp>
              <p:nvSpPr>
                <p:cNvPr id="42" name="îṩ1iḑê"/>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43" name="iṥľïḑê"/>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2" name="íŝľîḍé"/>
            <p:cNvGrpSpPr/>
            <p:nvPr/>
          </p:nvGrpSpPr>
          <p:grpSpPr>
            <a:xfrm>
              <a:off x="8906808" y="3175645"/>
              <a:ext cx="1420908" cy="1489685"/>
              <a:chOff x="8906808" y="3175645"/>
              <a:chExt cx="1420908" cy="1489685"/>
            </a:xfrm>
          </p:grpSpPr>
          <p:sp>
            <p:nvSpPr>
              <p:cNvPr id="4" name="íŝľïḑé"/>
              <p:cNvSpPr/>
              <p:nvPr/>
            </p:nvSpPr>
            <p:spPr>
              <a:xfrm>
                <a:off x="9112946" y="3346484"/>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4" name="ïṧļïdê"/>
              <p:cNvSpPr/>
              <p:nvPr/>
            </p:nvSpPr>
            <p:spPr>
              <a:xfrm>
                <a:off x="8906808" y="3175645"/>
                <a:ext cx="1420908" cy="3416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dirty="0">
                  <a:cs typeface="+mn-ea"/>
                  <a:sym typeface="+mn-lt"/>
                </a:endParaRPr>
              </a:p>
            </p:txBody>
          </p:sp>
          <p:grpSp>
            <p:nvGrpSpPr>
              <p:cNvPr id="39" name="ïṣḷïde"/>
              <p:cNvGrpSpPr/>
              <p:nvPr/>
            </p:nvGrpSpPr>
            <p:grpSpPr>
              <a:xfrm>
                <a:off x="8906808" y="4201396"/>
                <a:ext cx="463934" cy="463934"/>
                <a:chOff x="5675954" y="2249137"/>
                <a:chExt cx="648072" cy="648072"/>
              </a:xfrm>
            </p:grpSpPr>
            <p:sp>
              <p:nvSpPr>
                <p:cNvPr id="40" name="îŝḷiḋe"/>
                <p:cNvSpPr/>
                <p:nvPr/>
              </p:nvSpPr>
              <p:spPr>
                <a:xfrm>
                  <a:off x="5675954"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41" name="iŝľiḍê"/>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46" name="íşļîďè"/>
              <p:cNvGrpSpPr/>
              <p:nvPr/>
            </p:nvGrpSpPr>
            <p:grpSpPr>
              <a:xfrm>
                <a:off x="9863782" y="4201396"/>
                <a:ext cx="463934" cy="463934"/>
                <a:chOff x="3909160" y="2249137"/>
                <a:chExt cx="648072" cy="648072"/>
              </a:xfrm>
            </p:grpSpPr>
            <p:sp>
              <p:nvSpPr>
                <p:cNvPr id="47" name="iṣľiḑê"/>
                <p:cNvSpPr/>
                <p:nvPr/>
              </p:nvSpPr>
              <p:spPr>
                <a:xfrm>
                  <a:off x="3909160"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48" name="iṣḷiḓê"/>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49" name="îSļiḓè"/>
            <p:cNvGrpSpPr/>
            <p:nvPr/>
          </p:nvGrpSpPr>
          <p:grpSpPr>
            <a:xfrm>
              <a:off x="5062236" y="3154840"/>
              <a:ext cx="2182287" cy="1489685"/>
              <a:chOff x="5021053" y="1897398"/>
              <a:chExt cx="2182287" cy="1489685"/>
            </a:xfrm>
          </p:grpSpPr>
          <p:sp>
            <p:nvSpPr>
              <p:cNvPr id="50" name="îśļîḓê"/>
              <p:cNvSpPr/>
              <p:nvPr/>
            </p:nvSpPr>
            <p:spPr>
              <a:xfrm>
                <a:off x="6023992" y="2068237"/>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51" name="ïslîďe"/>
              <p:cNvSpPr/>
              <p:nvPr/>
            </p:nvSpPr>
            <p:spPr>
              <a:xfrm>
                <a:off x="5159375" y="2068237"/>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77" name="íŝlïďè"/>
              <p:cNvSpPr/>
              <p:nvPr/>
            </p:nvSpPr>
            <p:spPr>
              <a:xfrm>
                <a:off x="5385546" y="1897398"/>
                <a:ext cx="1420908" cy="3416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dirty="0">
                    <a:cs typeface="+mn-ea"/>
                    <a:sym typeface="+mn-lt"/>
                  </a:rPr>
                  <a:t>关键词</a:t>
                </a:r>
                <a:endParaRPr lang="zh-CN" altLang="en-US" sz="1400" dirty="0">
                  <a:cs typeface="+mn-ea"/>
                  <a:sym typeface="+mn-lt"/>
                </a:endParaRPr>
              </a:p>
            </p:txBody>
          </p:sp>
          <p:grpSp>
            <p:nvGrpSpPr>
              <p:cNvPr id="78" name="îSḷíḓe"/>
              <p:cNvGrpSpPr/>
              <p:nvPr/>
            </p:nvGrpSpPr>
            <p:grpSpPr>
              <a:xfrm>
                <a:off x="5864033" y="2923149"/>
                <a:ext cx="463934" cy="463934"/>
                <a:chOff x="5675954" y="2249137"/>
                <a:chExt cx="648072" cy="648072"/>
              </a:xfrm>
            </p:grpSpPr>
            <p:sp>
              <p:nvSpPr>
                <p:cNvPr id="79" name="iṥḻïḓe"/>
                <p:cNvSpPr/>
                <p:nvPr/>
              </p:nvSpPr>
              <p:spPr>
                <a:xfrm>
                  <a:off x="5675954"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80" name="iṡḻíďe"/>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81" name="ïṧlîḍe"/>
              <p:cNvGrpSpPr/>
              <p:nvPr/>
            </p:nvGrpSpPr>
            <p:grpSpPr>
              <a:xfrm>
                <a:off x="6739406" y="2923149"/>
                <a:ext cx="463934" cy="463934"/>
                <a:chOff x="3909160" y="2249137"/>
                <a:chExt cx="648072" cy="648072"/>
              </a:xfrm>
            </p:grpSpPr>
            <p:sp>
              <p:nvSpPr>
                <p:cNvPr id="82" name="ïśľíḑ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83" name="iṡḻïḋé"/>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84" name="isḷídè"/>
              <p:cNvGrpSpPr/>
              <p:nvPr/>
            </p:nvGrpSpPr>
            <p:grpSpPr>
              <a:xfrm>
                <a:off x="5021053" y="2923149"/>
                <a:ext cx="463934" cy="463934"/>
                <a:chOff x="4792557" y="2249137"/>
                <a:chExt cx="648072" cy="648072"/>
              </a:xfrm>
            </p:grpSpPr>
            <p:sp>
              <p:nvSpPr>
                <p:cNvPr id="85" name="ïšlïḍe"/>
                <p:cNvSpPr/>
                <p:nvPr/>
              </p:nvSpPr>
              <p:spPr>
                <a:xfrm>
                  <a:off x="4792557"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86" name="îṡľîḑé"/>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grpSp>
        <p:nvGrpSpPr>
          <p:cNvPr id="87" name="组合 86"/>
          <p:cNvGrpSpPr/>
          <p:nvPr/>
        </p:nvGrpSpPr>
        <p:grpSpPr>
          <a:xfrm>
            <a:off x="1568082" y="4136810"/>
            <a:ext cx="9052293" cy="1205282"/>
            <a:chOff x="1568082" y="4136810"/>
            <a:chExt cx="9052293" cy="1205282"/>
          </a:xfrm>
        </p:grpSpPr>
        <p:cxnSp>
          <p:nvCxnSpPr>
            <p:cNvPr id="88" name="直接连接符 87"/>
            <p:cNvCxnSpPr/>
            <p:nvPr/>
          </p:nvCxnSpPr>
          <p:spPr>
            <a:xfrm>
              <a:off x="1568082" y="4553767"/>
              <a:ext cx="8955056" cy="0"/>
            </a:xfrm>
            <a:prstGeom prst="line">
              <a:avLst/>
            </a:prstGeom>
            <a:ln w="952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595131" y="4136810"/>
              <a:ext cx="9025244" cy="1205282"/>
              <a:chOff x="1085273" y="2301502"/>
              <a:chExt cx="9025244" cy="1205282"/>
            </a:xfrm>
          </p:grpSpPr>
          <p:sp>
            <p:nvSpPr>
              <p:cNvPr id="90" name="文本框 89"/>
              <p:cNvSpPr txBox="1"/>
              <p:nvPr/>
            </p:nvSpPr>
            <p:spPr>
              <a:xfrm>
                <a:off x="1085274" y="2301502"/>
                <a:ext cx="4198104"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标题文字添加此处</a:t>
                </a:r>
                <a:endParaRPr lang="zh-CN" altLang="en-US" b="1" dirty="0">
                  <a:solidFill>
                    <a:schemeClr val="tx1">
                      <a:lumMod val="75000"/>
                      <a:lumOff val="25000"/>
                    </a:schemeClr>
                  </a:solidFill>
                  <a:cs typeface="+mn-ea"/>
                  <a:sym typeface="+mn-lt"/>
                </a:endParaRPr>
              </a:p>
            </p:txBody>
          </p:sp>
          <p:sp>
            <p:nvSpPr>
              <p:cNvPr id="91" name="文本框 90"/>
              <p:cNvSpPr txBox="1"/>
              <p:nvPr/>
            </p:nvSpPr>
            <p:spPr>
              <a:xfrm>
                <a:off x="1085273" y="2782931"/>
                <a:ext cx="9025244" cy="723853"/>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tx1">
                        <a:lumMod val="50000"/>
                        <a:lumOff val="50000"/>
                      </a:schemeClr>
                    </a:solidFill>
                    <a:cs typeface="+mn-ea"/>
                    <a:sym typeface="+mn-lt"/>
                  </a:rPr>
                  <a:t>The user can demonstrate on a projector or computer, or print the presentation and make it into a film to be used in a wider </a:t>
                </a:r>
                <a:r>
                  <a:rPr lang="en-US" altLang="zh-CN" sz="1200" dirty="0" err="1">
                    <a:solidFill>
                      <a:schemeClr val="tx1">
                        <a:lumMod val="50000"/>
                        <a:lumOff val="50000"/>
                      </a:schemeClr>
                    </a:solidFill>
                    <a:cs typeface="+mn-ea"/>
                    <a:sym typeface="+mn-lt"/>
                  </a:rPr>
                  <a:t>fieldThe</a:t>
                </a:r>
                <a:r>
                  <a:rPr lang="en-US" altLang="zh-CN" sz="1200" dirty="0">
                    <a:solidFill>
                      <a:schemeClr val="tx1">
                        <a:lumMod val="50000"/>
                        <a:lumOff val="50000"/>
                      </a:schemeClr>
                    </a:solidFill>
                    <a:cs typeface="+mn-ea"/>
                    <a:sym typeface="+mn-lt"/>
                  </a:rPr>
                  <a:t> user can demonstrate on a projector or computer, or print the presentation and make it into a film to be used in a wider field</a:t>
                </a:r>
                <a:endParaRPr lang="en-US" altLang="zh-CN" sz="1200" dirty="0">
                  <a:solidFill>
                    <a:schemeClr val="tx1">
                      <a:lumMod val="50000"/>
                      <a:lumOff val="50000"/>
                    </a:schemeClr>
                  </a:solidFill>
                  <a:cs typeface="+mn-ea"/>
                  <a:sym typeface="+mn-lt"/>
                </a:endParaRPr>
              </a:p>
            </p:txBody>
          </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left)">
                                      <p:cBhvr>
                                        <p:cTn id="1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ṣļïdê"/>
          <p:cNvSpPr/>
          <p:nvPr/>
        </p:nvSpPr>
        <p:spPr>
          <a:xfrm>
            <a:off x="1320800" y="2126592"/>
            <a:ext cx="1768750" cy="1768750"/>
          </a:xfrm>
          <a:prstGeom prst="flowChartConnector">
            <a:avLst/>
          </a:prstGeom>
          <a:blipFill dpi="0" rotWithShape="1">
            <a:blip r:embed="rId1" cstate="print">
              <a:extLst>
                <a:ext uri="{28A0092B-C50C-407E-A947-70E740481C1C}">
                  <a14:useLocalDpi xmlns:a14="http://schemas.microsoft.com/office/drawing/2010/main" val="0"/>
                </a:ext>
              </a:extLst>
            </a:blip>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sliḑe"/>
          <p:cNvSpPr/>
          <p:nvPr/>
        </p:nvSpPr>
        <p:spPr>
          <a:xfrm flipV="1">
            <a:off x="3502117" y="2259303"/>
            <a:ext cx="0" cy="3579777"/>
          </a:xfrm>
          <a:prstGeom prst="line">
            <a:avLst/>
          </a:prstGeom>
          <a:ln w="9525" cap="rnd">
            <a:solidFill>
              <a:schemeClr val="bg1">
                <a:lumMod val="85000"/>
              </a:schemeClr>
            </a:solidFill>
            <a:prstDash val="sysDash"/>
            <a:round/>
          </a:ln>
        </p:spPr>
        <p:txBody>
          <a:bodyPr anchor="ctr"/>
          <a:lstStyle/>
          <a:p>
            <a:pPr algn="ctr"/>
            <a:endParaRPr>
              <a:cs typeface="+mn-ea"/>
              <a:sym typeface="+mn-lt"/>
            </a:endParaRPr>
          </a:p>
        </p:txBody>
      </p:sp>
      <p:sp>
        <p:nvSpPr>
          <p:cNvPr id="6" name="îṣḷíḍé"/>
          <p:cNvSpPr/>
          <p:nvPr/>
        </p:nvSpPr>
        <p:spPr>
          <a:xfrm flipV="1">
            <a:off x="8689885" y="2203229"/>
            <a:ext cx="0" cy="3579777"/>
          </a:xfrm>
          <a:prstGeom prst="line">
            <a:avLst/>
          </a:prstGeom>
          <a:ln w="9525" cap="rnd">
            <a:solidFill>
              <a:schemeClr val="bg1">
                <a:lumMod val="85000"/>
              </a:schemeClr>
            </a:solidFill>
            <a:prstDash val="sysDash"/>
            <a:round/>
          </a:ln>
        </p:spPr>
        <p:txBody>
          <a:bodyPr anchor="ctr"/>
          <a:lstStyle/>
          <a:p>
            <a:pPr algn="ctr"/>
            <a:endParaRPr>
              <a:cs typeface="+mn-ea"/>
              <a:sym typeface="+mn-lt"/>
            </a:endParaRPr>
          </a:p>
        </p:txBody>
      </p:sp>
      <p:sp>
        <p:nvSpPr>
          <p:cNvPr id="7" name="íŝḻiḍé"/>
          <p:cNvSpPr/>
          <p:nvPr/>
        </p:nvSpPr>
        <p:spPr>
          <a:xfrm flipV="1">
            <a:off x="6096001" y="2203229"/>
            <a:ext cx="0" cy="3579777"/>
          </a:xfrm>
          <a:prstGeom prst="line">
            <a:avLst/>
          </a:prstGeom>
          <a:ln w="9525" cap="rnd">
            <a:solidFill>
              <a:schemeClr val="bg1">
                <a:lumMod val="85000"/>
              </a:schemeClr>
            </a:solidFill>
            <a:prstDash val="sysDash"/>
            <a:round/>
          </a:ln>
        </p:spPr>
        <p:txBody>
          <a:bodyPr anchor="ctr"/>
          <a:lstStyle/>
          <a:p>
            <a:pPr algn="ctr"/>
            <a:endParaRPr>
              <a:cs typeface="+mn-ea"/>
              <a:sym typeface="+mn-lt"/>
            </a:endParaRPr>
          </a:p>
        </p:txBody>
      </p:sp>
      <p:sp>
        <p:nvSpPr>
          <p:cNvPr id="9" name="íśḷidé"/>
          <p:cNvSpPr/>
          <p:nvPr/>
        </p:nvSpPr>
        <p:spPr>
          <a:xfrm>
            <a:off x="3914684" y="2126592"/>
            <a:ext cx="1768750" cy="1768750"/>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ï$ľiďè"/>
          <p:cNvSpPr/>
          <p:nvPr/>
        </p:nvSpPr>
        <p:spPr>
          <a:xfrm>
            <a:off x="6508568" y="2126592"/>
            <a:ext cx="1768750" cy="1768750"/>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îś1ïďê"/>
          <p:cNvSpPr/>
          <p:nvPr/>
        </p:nvSpPr>
        <p:spPr>
          <a:xfrm>
            <a:off x="9102450" y="2126592"/>
            <a:ext cx="1768750" cy="1768750"/>
          </a:xfrm>
          <a:prstGeom prst="flowChartConnector">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3" name="组合 22"/>
          <p:cNvGrpSpPr/>
          <p:nvPr/>
        </p:nvGrpSpPr>
        <p:grpSpPr>
          <a:xfrm>
            <a:off x="1021690" y="4245856"/>
            <a:ext cx="2366970" cy="1467581"/>
            <a:chOff x="1541720" y="2349127"/>
            <a:chExt cx="2366970" cy="1467581"/>
          </a:xfrm>
        </p:grpSpPr>
        <p:sp>
          <p:nvSpPr>
            <p:cNvPr id="24" name="文本框 23"/>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25" name="文本框 24"/>
            <p:cNvSpPr txBox="1"/>
            <p:nvPr/>
          </p:nvSpPr>
          <p:spPr>
            <a:xfrm>
              <a:off x="1541720" y="2687681"/>
              <a:ext cx="2366970" cy="112902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 or presentation and make it film to be used in a wider field</a:t>
              </a:r>
              <a:endParaRPr lang="en-US" altLang="zh-CN" sz="1200" dirty="0">
                <a:solidFill>
                  <a:schemeClr val="tx1">
                    <a:lumMod val="50000"/>
                    <a:lumOff val="50000"/>
                  </a:schemeClr>
                </a:solidFill>
                <a:cs typeface="+mn-ea"/>
                <a:sym typeface="+mn-lt"/>
              </a:endParaRPr>
            </a:p>
          </p:txBody>
        </p:sp>
      </p:grpSp>
      <p:grpSp>
        <p:nvGrpSpPr>
          <p:cNvPr id="26" name="组合 25"/>
          <p:cNvGrpSpPr/>
          <p:nvPr/>
        </p:nvGrpSpPr>
        <p:grpSpPr>
          <a:xfrm>
            <a:off x="3615574" y="4245856"/>
            <a:ext cx="2366970" cy="1467581"/>
            <a:chOff x="1541720" y="2349127"/>
            <a:chExt cx="2366970" cy="1467581"/>
          </a:xfrm>
        </p:grpSpPr>
        <p:sp>
          <p:nvSpPr>
            <p:cNvPr id="27" name="文本框 26"/>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28" name="文本框 27"/>
            <p:cNvSpPr txBox="1"/>
            <p:nvPr/>
          </p:nvSpPr>
          <p:spPr>
            <a:xfrm>
              <a:off x="1541720" y="2687681"/>
              <a:ext cx="2366970" cy="112902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 or presentation and make it film to be used in a wider field</a:t>
              </a:r>
              <a:endParaRPr lang="en-US" altLang="zh-CN" sz="1200" dirty="0">
                <a:solidFill>
                  <a:schemeClr val="tx1">
                    <a:lumMod val="50000"/>
                    <a:lumOff val="50000"/>
                  </a:schemeClr>
                </a:solidFill>
                <a:cs typeface="+mn-ea"/>
                <a:sym typeface="+mn-lt"/>
              </a:endParaRPr>
            </a:p>
          </p:txBody>
        </p:sp>
      </p:grpSp>
      <p:grpSp>
        <p:nvGrpSpPr>
          <p:cNvPr id="29" name="组合 28"/>
          <p:cNvGrpSpPr/>
          <p:nvPr/>
        </p:nvGrpSpPr>
        <p:grpSpPr>
          <a:xfrm>
            <a:off x="6209458" y="4245856"/>
            <a:ext cx="2366970" cy="1467581"/>
            <a:chOff x="1541720" y="2349127"/>
            <a:chExt cx="2366970" cy="1467581"/>
          </a:xfrm>
        </p:grpSpPr>
        <p:sp>
          <p:nvSpPr>
            <p:cNvPr id="30" name="文本框 29"/>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31" name="文本框 30"/>
            <p:cNvSpPr txBox="1"/>
            <p:nvPr/>
          </p:nvSpPr>
          <p:spPr>
            <a:xfrm>
              <a:off x="1541720" y="2687681"/>
              <a:ext cx="2366970" cy="112902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 or presentation and make it film to be used in a wider field</a:t>
              </a:r>
              <a:endParaRPr lang="en-US" altLang="zh-CN" sz="1200" dirty="0">
                <a:solidFill>
                  <a:schemeClr val="tx1">
                    <a:lumMod val="50000"/>
                    <a:lumOff val="50000"/>
                  </a:schemeClr>
                </a:solidFill>
                <a:cs typeface="+mn-ea"/>
                <a:sym typeface="+mn-lt"/>
              </a:endParaRPr>
            </a:p>
          </p:txBody>
        </p:sp>
      </p:grpSp>
      <p:grpSp>
        <p:nvGrpSpPr>
          <p:cNvPr id="32" name="组合 31"/>
          <p:cNvGrpSpPr/>
          <p:nvPr/>
        </p:nvGrpSpPr>
        <p:grpSpPr>
          <a:xfrm>
            <a:off x="8803340" y="4245856"/>
            <a:ext cx="2366970" cy="1467581"/>
            <a:chOff x="1541720" y="2349127"/>
            <a:chExt cx="2366970" cy="1467581"/>
          </a:xfrm>
        </p:grpSpPr>
        <p:sp>
          <p:nvSpPr>
            <p:cNvPr id="33" name="文本框 32"/>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34" name="文本框 33"/>
            <p:cNvSpPr txBox="1"/>
            <p:nvPr/>
          </p:nvSpPr>
          <p:spPr>
            <a:xfrm>
              <a:off x="1541720" y="2687681"/>
              <a:ext cx="2366970" cy="112902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50000"/>
                      <a:lumOff val="50000"/>
                    </a:schemeClr>
                  </a:solidFill>
                  <a:cs typeface="+mn-ea"/>
                  <a:sym typeface="+mn-lt"/>
                </a:rPr>
                <a:t>The user can demonstrate on a projector or computer, or presentation and make it film to be used in a wider field</a:t>
              </a:r>
              <a:endParaRPr lang="en-US" altLang="zh-CN" sz="1200" dirty="0">
                <a:solidFill>
                  <a:schemeClr val="tx1">
                    <a:lumMod val="50000"/>
                    <a:lumOff val="50000"/>
                  </a:schemeClr>
                </a:solidFill>
                <a:cs typeface="+mn-ea"/>
                <a:sym typeface="+mn-lt"/>
              </a:endParaRPr>
            </a:p>
          </p:txBody>
        </p:sp>
      </p:grpSp>
      <p:pic>
        <p:nvPicPr>
          <p:cNvPr id="21" name="图片 20"/>
          <p:cNvPicPr>
            <a:picLocks noChangeAspect="1"/>
          </p:cNvPicPr>
          <p:nvPr/>
        </p:nvPicPr>
        <p:blipFill>
          <a:blip r:embed="rId5" cstate="email"/>
          <a:stretch>
            <a:fillRect/>
          </a:stretch>
        </p:blipFill>
        <p:spPr>
          <a:xfrm rot="5400000">
            <a:off x="5947133" y="377262"/>
            <a:ext cx="297732" cy="457200"/>
          </a:xfrm>
          <a:prstGeom prst="rect">
            <a:avLst/>
          </a:prstGeom>
        </p:spPr>
      </p:pic>
      <p:sp>
        <p:nvSpPr>
          <p:cNvPr id="22" name="文本框 21"/>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年度工作概述</a:t>
            </a:r>
            <a:endParaRPr lang="zh-CN" altLang="en-US" sz="2800" b="1" dirty="0">
              <a:solidFill>
                <a:schemeClr val="accent1"/>
              </a:solidFill>
              <a:cs typeface="+mn-ea"/>
              <a:sym typeface="+mn-lt"/>
            </a:endParaRPr>
          </a:p>
        </p:txBody>
      </p:sp>
      <p:sp>
        <p:nvSpPr>
          <p:cNvPr id="35" name="文本框 34"/>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cstate="email"/>
          <a:stretch>
            <a:fillRect/>
          </a:stretch>
        </p:blipFill>
        <p:spPr>
          <a:xfrm rot="5400000">
            <a:off x="5947133" y="377262"/>
            <a:ext cx="297732" cy="457200"/>
          </a:xfrm>
          <a:prstGeom prst="rect">
            <a:avLst/>
          </a:prstGeom>
        </p:spPr>
      </p:pic>
      <p:sp>
        <p:nvSpPr>
          <p:cNvPr id="43" name="文本框 42"/>
          <p:cNvSpPr txBox="1"/>
          <p:nvPr/>
        </p:nvSpPr>
        <p:spPr>
          <a:xfrm>
            <a:off x="4926449" y="798129"/>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chemeClr val="accent1"/>
                </a:solidFill>
                <a:cs typeface="+mn-ea"/>
                <a:sym typeface="+mn-lt"/>
              </a:rPr>
              <a:t>工作完成情况</a:t>
            </a:r>
            <a:endParaRPr lang="zh-CN" altLang="en-US" sz="2800" b="1" dirty="0">
              <a:solidFill>
                <a:schemeClr val="accent1"/>
              </a:solidFill>
              <a:cs typeface="+mn-ea"/>
              <a:sym typeface="+mn-lt"/>
            </a:endParaRPr>
          </a:p>
        </p:txBody>
      </p:sp>
      <p:sp>
        <p:nvSpPr>
          <p:cNvPr id="44" name="文本框 43"/>
          <p:cNvSpPr txBox="1"/>
          <p:nvPr/>
        </p:nvSpPr>
        <p:spPr>
          <a:xfrm>
            <a:off x="4115196" y="1264429"/>
            <a:ext cx="3961607" cy="246221"/>
          </a:xfrm>
          <a:prstGeom prst="rect">
            <a:avLst/>
          </a:prstGeom>
          <a:noFill/>
        </p:spPr>
        <p:txBody>
          <a:bodyPr wrap="square" rtlCol="0">
            <a:spAutoFit/>
            <a:scene3d>
              <a:camera prst="orthographicFront"/>
              <a:lightRig rig="threePt" dir="t"/>
            </a:scene3d>
            <a:sp3d contourW="12700"/>
          </a:bodyPr>
          <a:lstStyle/>
          <a:p>
            <a:pPr algn="ctr"/>
            <a:r>
              <a:rPr lang="en-US" altLang="zh-CN" sz="1000" dirty="0">
                <a:solidFill>
                  <a:schemeClr val="bg1">
                    <a:lumMod val="65000"/>
                  </a:schemeClr>
                </a:solidFill>
                <a:cs typeface="+mn-ea"/>
                <a:sym typeface="+mn-lt"/>
              </a:rPr>
              <a:t>print the presentation and make it into a film a wider field</a:t>
            </a:r>
            <a:endParaRPr lang="en-US" altLang="zh-CN" sz="1000" dirty="0">
              <a:solidFill>
                <a:schemeClr val="bg1">
                  <a:lumMod val="65000"/>
                </a:schemeClr>
              </a:solidFill>
              <a:cs typeface="+mn-ea"/>
              <a:sym typeface="+mn-lt"/>
            </a:endParaRPr>
          </a:p>
        </p:txBody>
      </p:sp>
      <p:sp>
        <p:nvSpPr>
          <p:cNvPr id="17" name="íSļiḋé"/>
          <p:cNvSpPr/>
          <p:nvPr/>
        </p:nvSpPr>
        <p:spPr bwMode="auto">
          <a:xfrm>
            <a:off x="5773507" y="3792766"/>
            <a:ext cx="2189394" cy="1863313"/>
          </a:xfrm>
          <a:custGeom>
            <a:avLst/>
            <a:gdLst/>
            <a:ahLst/>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l="0" t="0" r="r" b="b"/>
            <a:pathLst>
              <a:path w="751" h="639">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4"/>
          </a:solidFill>
          <a:ln w="38100">
            <a:solidFill>
              <a:schemeClr val="bg1"/>
            </a:solidFill>
            <a:round/>
          </a:ln>
        </p:spPr>
        <p:txBody>
          <a:bodyPr anchor="ctr">
            <a:scene3d>
              <a:camera prst="orthographicFront"/>
              <a:lightRig rig="threePt" dir="t"/>
            </a:scene3d>
            <a:sp3d contourW="12700"/>
          </a:bodyPr>
          <a:lstStyle/>
          <a:p>
            <a:pPr algn="ctr"/>
            <a:endParaRPr>
              <a:cs typeface="+mn-ea"/>
              <a:sym typeface="+mn-lt"/>
            </a:endParaRPr>
          </a:p>
        </p:txBody>
      </p:sp>
      <p:sp>
        <p:nvSpPr>
          <p:cNvPr id="18" name="íS1íḓè"/>
          <p:cNvSpPr/>
          <p:nvPr/>
        </p:nvSpPr>
        <p:spPr bwMode="auto">
          <a:xfrm rot="16200000">
            <a:off x="5934757" y="2085689"/>
            <a:ext cx="2189394" cy="1863313"/>
          </a:xfrm>
          <a:custGeom>
            <a:avLst/>
            <a:gdLst/>
            <a:ahLst/>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l="0" t="0" r="r" b="b"/>
            <a:pathLst>
              <a:path w="751" h="639">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3"/>
          </a:solidFill>
          <a:ln w="38100">
            <a:solidFill>
              <a:schemeClr val="bg1"/>
            </a:solidFill>
            <a:round/>
          </a:ln>
        </p:spPr>
        <p:txBody>
          <a:bodyPr anchor="ctr">
            <a:scene3d>
              <a:camera prst="orthographicFront"/>
              <a:lightRig rig="threePt" dir="t"/>
            </a:scene3d>
            <a:sp3d contourW="12700"/>
          </a:bodyPr>
          <a:lstStyle/>
          <a:p>
            <a:pPr algn="ctr"/>
            <a:endParaRPr>
              <a:cs typeface="+mn-ea"/>
              <a:sym typeface="+mn-lt"/>
            </a:endParaRPr>
          </a:p>
        </p:txBody>
      </p:sp>
      <p:sp>
        <p:nvSpPr>
          <p:cNvPr id="19" name="îṩḻïḋe"/>
          <p:cNvSpPr/>
          <p:nvPr/>
        </p:nvSpPr>
        <p:spPr bwMode="auto">
          <a:xfrm flipH="1" flipV="1">
            <a:off x="4229101" y="1922647"/>
            <a:ext cx="2189394" cy="1863313"/>
          </a:xfrm>
          <a:custGeom>
            <a:avLst/>
            <a:gdLst/>
            <a:ahLst/>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l="0" t="0" r="r" b="b"/>
            <a:pathLst>
              <a:path w="751" h="639">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2"/>
          </a:solidFill>
          <a:ln w="38100">
            <a:solidFill>
              <a:schemeClr val="bg1"/>
            </a:solidFill>
            <a:round/>
          </a:ln>
        </p:spPr>
        <p:txBody>
          <a:bodyPr anchor="ctr">
            <a:scene3d>
              <a:camera prst="orthographicFront"/>
              <a:lightRig rig="threePt" dir="t"/>
            </a:scene3d>
            <a:sp3d contourW="12700"/>
          </a:bodyPr>
          <a:lstStyle/>
          <a:p>
            <a:pPr algn="ctr"/>
            <a:endParaRPr>
              <a:cs typeface="+mn-ea"/>
              <a:sym typeface="+mn-lt"/>
            </a:endParaRPr>
          </a:p>
        </p:txBody>
      </p:sp>
      <p:sp>
        <p:nvSpPr>
          <p:cNvPr id="20" name="íş1ïḍe"/>
          <p:cNvSpPr/>
          <p:nvPr/>
        </p:nvSpPr>
        <p:spPr bwMode="auto">
          <a:xfrm rot="16200000" flipH="1" flipV="1">
            <a:off x="4067853" y="3629725"/>
            <a:ext cx="2189394" cy="1863313"/>
          </a:xfrm>
          <a:custGeom>
            <a:avLst/>
            <a:gdLst/>
            <a:ahLst/>
            <a:cxnLst>
              <a:cxn ang="0">
                <a:pos x="675" y="0"/>
              </a:cxn>
              <a:cxn ang="0">
                <a:pos x="687" y="40"/>
              </a:cxn>
              <a:cxn ang="0">
                <a:pos x="615" y="112"/>
              </a:cxn>
              <a:cxn ang="0">
                <a:pos x="543" y="40"/>
              </a:cxn>
              <a:cxn ang="0">
                <a:pos x="555" y="0"/>
              </a:cxn>
              <a:cxn ang="0">
                <a:pos x="479" y="0"/>
              </a:cxn>
              <a:cxn ang="0">
                <a:pos x="112" y="367"/>
              </a:cxn>
              <a:cxn ang="0">
                <a:pos x="112" y="443"/>
              </a:cxn>
              <a:cxn ang="0">
                <a:pos x="72" y="431"/>
              </a:cxn>
              <a:cxn ang="0">
                <a:pos x="0" y="503"/>
              </a:cxn>
              <a:cxn ang="0">
                <a:pos x="72" y="575"/>
              </a:cxn>
              <a:cxn ang="0">
                <a:pos x="112" y="563"/>
              </a:cxn>
              <a:cxn ang="0">
                <a:pos x="112" y="639"/>
              </a:cxn>
              <a:cxn ang="0">
                <a:pos x="751" y="0"/>
              </a:cxn>
              <a:cxn ang="0">
                <a:pos x="675" y="0"/>
              </a:cxn>
            </a:cxnLst>
            <a:rect l="0" t="0" r="r" b="b"/>
            <a:pathLst>
              <a:path w="751" h="639">
                <a:moveTo>
                  <a:pt x="675" y="0"/>
                </a:moveTo>
                <a:cubicBezTo>
                  <a:pt x="682" y="12"/>
                  <a:pt x="687" y="25"/>
                  <a:pt x="687" y="40"/>
                </a:cubicBezTo>
                <a:cubicBezTo>
                  <a:pt x="687" y="80"/>
                  <a:pt x="655" y="112"/>
                  <a:pt x="615" y="112"/>
                </a:cubicBezTo>
                <a:cubicBezTo>
                  <a:pt x="575" y="112"/>
                  <a:pt x="543" y="80"/>
                  <a:pt x="543" y="40"/>
                </a:cubicBezTo>
                <a:cubicBezTo>
                  <a:pt x="543" y="25"/>
                  <a:pt x="547" y="12"/>
                  <a:pt x="555" y="0"/>
                </a:cubicBezTo>
                <a:cubicBezTo>
                  <a:pt x="479" y="0"/>
                  <a:pt x="479" y="0"/>
                  <a:pt x="479" y="0"/>
                </a:cubicBezTo>
                <a:cubicBezTo>
                  <a:pt x="479" y="203"/>
                  <a:pt x="315" y="367"/>
                  <a:pt x="112" y="367"/>
                </a:cubicBezTo>
                <a:cubicBezTo>
                  <a:pt x="112" y="443"/>
                  <a:pt x="112" y="443"/>
                  <a:pt x="112" y="443"/>
                </a:cubicBezTo>
                <a:cubicBezTo>
                  <a:pt x="100" y="436"/>
                  <a:pt x="87" y="431"/>
                  <a:pt x="72" y="431"/>
                </a:cubicBezTo>
                <a:cubicBezTo>
                  <a:pt x="32" y="431"/>
                  <a:pt x="0" y="463"/>
                  <a:pt x="0" y="503"/>
                </a:cubicBezTo>
                <a:cubicBezTo>
                  <a:pt x="0" y="543"/>
                  <a:pt x="32" y="575"/>
                  <a:pt x="72" y="575"/>
                </a:cubicBezTo>
                <a:cubicBezTo>
                  <a:pt x="87" y="575"/>
                  <a:pt x="100" y="570"/>
                  <a:pt x="112" y="563"/>
                </a:cubicBezTo>
                <a:cubicBezTo>
                  <a:pt x="112" y="639"/>
                  <a:pt x="112" y="639"/>
                  <a:pt x="112" y="639"/>
                </a:cubicBezTo>
                <a:cubicBezTo>
                  <a:pt x="465" y="639"/>
                  <a:pt x="751" y="353"/>
                  <a:pt x="751" y="0"/>
                </a:cubicBezTo>
                <a:lnTo>
                  <a:pt x="675" y="0"/>
                </a:lnTo>
                <a:close/>
              </a:path>
            </a:pathLst>
          </a:custGeom>
          <a:solidFill>
            <a:schemeClr val="accent1"/>
          </a:solidFill>
          <a:ln w="38100">
            <a:solidFill>
              <a:schemeClr val="bg1"/>
            </a:solidFill>
            <a:round/>
          </a:ln>
        </p:spPr>
        <p:txBody>
          <a:bodyPr anchor="ctr">
            <a:scene3d>
              <a:camera prst="orthographicFront"/>
              <a:lightRig rig="threePt" dir="t"/>
            </a:scene3d>
            <a:sp3d contourW="12700"/>
          </a:bodyPr>
          <a:lstStyle/>
          <a:p>
            <a:pPr algn="ctr"/>
            <a:endParaRPr>
              <a:cs typeface="+mn-ea"/>
              <a:sym typeface="+mn-lt"/>
            </a:endParaRPr>
          </a:p>
        </p:txBody>
      </p:sp>
      <p:sp>
        <p:nvSpPr>
          <p:cNvPr id="2" name="îṥľídè"/>
          <p:cNvSpPr/>
          <p:nvPr/>
        </p:nvSpPr>
        <p:spPr bwMode="auto">
          <a:xfrm>
            <a:off x="5091265" y="2784628"/>
            <a:ext cx="2009478" cy="200947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9050">
            <a:noFill/>
            <a:round/>
          </a:ln>
        </p:spPr>
        <p:txBody>
          <a:bodyPr anchor="ctr">
            <a:scene3d>
              <a:camera prst="orthographicFront"/>
              <a:lightRig rig="threePt" dir="t"/>
            </a:scene3d>
            <a:sp3d contourW="12700"/>
          </a:bodyPr>
          <a:lstStyle/>
          <a:p>
            <a:pPr algn="ctr"/>
            <a:endParaRPr>
              <a:cs typeface="+mn-ea"/>
              <a:sym typeface="+mn-lt"/>
            </a:endParaRPr>
          </a:p>
        </p:txBody>
      </p:sp>
      <p:sp>
        <p:nvSpPr>
          <p:cNvPr id="22" name="ïṥļîḑè"/>
          <p:cNvSpPr txBox="1"/>
          <p:nvPr/>
        </p:nvSpPr>
        <p:spPr>
          <a:xfrm rot="18933073" flipH="1">
            <a:off x="4573802" y="2551049"/>
            <a:ext cx="1137335" cy="374488"/>
          </a:xfrm>
          <a:prstGeom prst="rect">
            <a:avLst/>
          </a:prstGeom>
          <a:noFill/>
        </p:spPr>
        <p:txBody>
          <a:bodyPr wrap="none">
            <a:normAutofit/>
            <a:scene3d>
              <a:camera prst="orthographicFront"/>
              <a:lightRig rig="threePt" dir="t"/>
            </a:scene3d>
            <a:sp3d contourW="12700"/>
          </a:bodyPr>
          <a:lstStyle/>
          <a:p>
            <a:pPr algn="ctr"/>
            <a:r>
              <a:rPr lang="zh-CN" altLang="en-US" sz="1400" b="1">
                <a:solidFill>
                  <a:schemeClr val="bg1"/>
                </a:solidFill>
                <a:cs typeface="+mn-ea"/>
                <a:sym typeface="+mn-lt"/>
              </a:rPr>
              <a:t>标题文本预设</a:t>
            </a:r>
            <a:endParaRPr lang="zh-CN" altLang="en-US" sz="1400" b="1">
              <a:solidFill>
                <a:schemeClr val="bg1"/>
              </a:solidFill>
              <a:cs typeface="+mn-ea"/>
              <a:sym typeface="+mn-lt"/>
            </a:endParaRPr>
          </a:p>
        </p:txBody>
      </p:sp>
      <p:sp>
        <p:nvSpPr>
          <p:cNvPr id="23" name="isľídè"/>
          <p:cNvSpPr txBox="1"/>
          <p:nvPr/>
        </p:nvSpPr>
        <p:spPr>
          <a:xfrm rot="3034644">
            <a:off x="6642547" y="2742849"/>
            <a:ext cx="1137335" cy="374488"/>
          </a:xfrm>
          <a:prstGeom prst="rect">
            <a:avLst/>
          </a:prstGeom>
          <a:noFill/>
        </p:spPr>
        <p:txBody>
          <a:bodyPr wrap="none">
            <a:normAutofit/>
            <a:scene3d>
              <a:camera prst="orthographicFront"/>
              <a:lightRig rig="threePt" dir="t"/>
            </a:scene3d>
            <a:sp3d contourW="12700"/>
          </a:bodyPr>
          <a:lstStyle/>
          <a:p>
            <a:pPr algn="ctr"/>
            <a:r>
              <a:rPr lang="zh-CN" altLang="en-US" sz="1400" b="1">
                <a:solidFill>
                  <a:schemeClr val="bg1"/>
                </a:solidFill>
                <a:cs typeface="+mn-ea"/>
                <a:sym typeface="+mn-lt"/>
              </a:rPr>
              <a:t>标题文本预设</a:t>
            </a:r>
            <a:endParaRPr lang="zh-CN" altLang="en-US" sz="1400" b="1">
              <a:solidFill>
                <a:schemeClr val="bg1"/>
              </a:solidFill>
              <a:cs typeface="+mn-ea"/>
              <a:sym typeface="+mn-lt"/>
            </a:endParaRPr>
          </a:p>
        </p:txBody>
      </p:sp>
      <p:sp>
        <p:nvSpPr>
          <p:cNvPr id="24" name="íŝḷiḑê"/>
          <p:cNvSpPr txBox="1"/>
          <p:nvPr/>
        </p:nvSpPr>
        <p:spPr>
          <a:xfrm rot="19035440">
            <a:off x="6482727" y="4699645"/>
            <a:ext cx="1137335" cy="374488"/>
          </a:xfrm>
          <a:prstGeom prst="rect">
            <a:avLst/>
          </a:prstGeom>
          <a:noFill/>
        </p:spPr>
        <p:txBody>
          <a:bodyPr wrap="none">
            <a:normAutofit/>
            <a:scene3d>
              <a:camera prst="orthographicFront"/>
              <a:lightRig rig="threePt" dir="t"/>
            </a:scene3d>
            <a:sp3d contourW="12700"/>
          </a:bodyPr>
          <a:lstStyle/>
          <a:p>
            <a:pPr algn="ctr"/>
            <a:r>
              <a:rPr lang="zh-CN" altLang="en-US" sz="1400" b="1">
                <a:solidFill>
                  <a:schemeClr val="bg1"/>
                </a:solidFill>
                <a:cs typeface="+mn-ea"/>
                <a:sym typeface="+mn-lt"/>
              </a:rPr>
              <a:t>标题文本预设</a:t>
            </a:r>
            <a:endParaRPr lang="zh-CN" altLang="en-US" sz="1400" b="1">
              <a:solidFill>
                <a:schemeClr val="bg1"/>
              </a:solidFill>
              <a:cs typeface="+mn-ea"/>
              <a:sym typeface="+mn-lt"/>
            </a:endParaRPr>
          </a:p>
        </p:txBody>
      </p:sp>
      <p:sp>
        <p:nvSpPr>
          <p:cNvPr id="25" name="îSliďe"/>
          <p:cNvSpPr txBox="1"/>
          <p:nvPr/>
        </p:nvSpPr>
        <p:spPr>
          <a:xfrm rot="2835440">
            <a:off x="4465988" y="4546200"/>
            <a:ext cx="1137335" cy="374488"/>
          </a:xfrm>
          <a:prstGeom prst="rect">
            <a:avLst/>
          </a:prstGeom>
          <a:noFill/>
        </p:spPr>
        <p:txBody>
          <a:bodyPr wrap="none">
            <a:normAutofit/>
            <a:scene3d>
              <a:camera prst="orthographicFront"/>
              <a:lightRig rig="threePt" dir="t"/>
            </a:scene3d>
            <a:sp3d contourW="12700"/>
          </a:bodyPr>
          <a:lstStyle/>
          <a:p>
            <a:pPr algn="ctr"/>
            <a:r>
              <a:rPr lang="zh-CN" altLang="en-US" sz="1400" b="1">
                <a:solidFill>
                  <a:schemeClr val="bg1"/>
                </a:solidFill>
                <a:cs typeface="+mn-ea"/>
                <a:sym typeface="+mn-lt"/>
              </a:rPr>
              <a:t>标题文本预设</a:t>
            </a:r>
            <a:endParaRPr lang="zh-CN" altLang="en-US" sz="1400" b="1">
              <a:solidFill>
                <a:schemeClr val="bg1"/>
              </a:solidFill>
              <a:cs typeface="+mn-ea"/>
              <a:sym typeface="+mn-lt"/>
            </a:endParaRPr>
          </a:p>
        </p:txBody>
      </p:sp>
      <p:grpSp>
        <p:nvGrpSpPr>
          <p:cNvPr id="3" name="组合 2"/>
          <p:cNvGrpSpPr/>
          <p:nvPr/>
        </p:nvGrpSpPr>
        <p:grpSpPr>
          <a:xfrm>
            <a:off x="8184563" y="2259700"/>
            <a:ext cx="2784999" cy="957185"/>
            <a:chOff x="1541719" y="2349127"/>
            <a:chExt cx="2784999" cy="957185"/>
          </a:xfrm>
        </p:grpSpPr>
        <p:sp>
          <p:nvSpPr>
            <p:cNvPr id="5" name="文本框 4"/>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6" name="文本框 5"/>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grpSp>
      <p:grpSp>
        <p:nvGrpSpPr>
          <p:cNvPr id="7" name="组合 6"/>
          <p:cNvGrpSpPr/>
          <p:nvPr/>
        </p:nvGrpSpPr>
        <p:grpSpPr>
          <a:xfrm>
            <a:off x="8184563" y="4315509"/>
            <a:ext cx="2784999" cy="957185"/>
            <a:chOff x="1541719" y="2349127"/>
            <a:chExt cx="2784999" cy="957185"/>
          </a:xfrm>
        </p:grpSpPr>
        <p:sp>
          <p:nvSpPr>
            <p:cNvPr id="8" name="文本框 7"/>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9" name="文本框 8"/>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grpSp>
      <p:grpSp>
        <p:nvGrpSpPr>
          <p:cNvPr id="10" name="组合 9"/>
          <p:cNvGrpSpPr/>
          <p:nvPr/>
        </p:nvGrpSpPr>
        <p:grpSpPr>
          <a:xfrm>
            <a:off x="1237126" y="2259700"/>
            <a:ext cx="2784999" cy="957185"/>
            <a:chOff x="1541719" y="2349127"/>
            <a:chExt cx="2784999" cy="957185"/>
          </a:xfrm>
        </p:grpSpPr>
        <p:sp>
          <p:nvSpPr>
            <p:cNvPr id="11" name="文本框 10"/>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12" name="文本框 11"/>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grpSp>
      <p:grpSp>
        <p:nvGrpSpPr>
          <p:cNvPr id="13" name="组合 12"/>
          <p:cNvGrpSpPr/>
          <p:nvPr/>
        </p:nvGrpSpPr>
        <p:grpSpPr>
          <a:xfrm>
            <a:off x="1237126" y="4315509"/>
            <a:ext cx="2784999" cy="957185"/>
            <a:chOff x="1541719" y="2349127"/>
            <a:chExt cx="2784999" cy="957185"/>
          </a:xfrm>
        </p:grpSpPr>
        <p:sp>
          <p:nvSpPr>
            <p:cNvPr id="14" name="文本框 13"/>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sp>
          <p:nvSpPr>
            <p:cNvPr id="45" name="文本框 44"/>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grpSp>
    </p:spTree>
  </p:cSld>
  <p:clrMapOvr>
    <a:masterClrMapping/>
  </p:clrMapOvr>
  <p:transition spd="slow">
    <p:push/>
  </p:transition>
  <p:timing>
    <p:tnLst>
      <p:par>
        <p:cTn id="1" dur="indefinite" restart="never" nodeType="tmRoot"/>
      </p:par>
    </p:tnLst>
  </p:timing>
</p:sld>
</file>

<file path=ppt/tags/tag1.xml><?xml version="1.0" encoding="utf-8"?>
<p:tagLst xmlns:p="http://schemas.openxmlformats.org/presentationml/2006/main">
  <p:tag name="ISLIDE.DIAGRAM" val="6546929a-7cac-4b66-9020-3d009edf94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2893</Words>
  <Application>WPS 演示</Application>
  <PresentationFormat>宽屏</PresentationFormat>
  <Paragraphs>180</Paragraphs>
  <Slides>10</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Calibri</vt:lpstr>
      <vt:lpstr>黑体</vt:lpstr>
      <vt:lpstr>EngraversGothic BT</vt:lpstr>
      <vt:lpstr>NumberOnly</vt:lpstr>
      <vt:lpstr>等线</vt:lpstr>
      <vt:lpstr>微软雅黑</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红色简洁</dc:title>
  <dc:creator>yx</dc:creator>
  <cp:lastModifiedBy>君</cp:lastModifiedBy>
  <cp:revision>104</cp:revision>
  <dcterms:created xsi:type="dcterms:W3CDTF">2017-08-18T03:02:00Z</dcterms:created>
  <dcterms:modified xsi:type="dcterms:W3CDTF">2021-12-17T02:02:48Z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7141D677BE7840B5903FE7B8D815E181</vt:lpwstr>
  </property>
</Properties>
</file>